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752" r:id="rId5"/>
    <p:sldId id="533" r:id="rId6"/>
    <p:sldId id="725" r:id="rId7"/>
    <p:sldId id="746" r:id="rId8"/>
    <p:sldId id="676" r:id="rId9"/>
    <p:sldId id="534" r:id="rId10"/>
    <p:sldId id="728" r:id="rId11"/>
    <p:sldId id="753" r:id="rId12"/>
    <p:sldId id="754" r:id="rId13"/>
    <p:sldId id="737" r:id="rId14"/>
    <p:sldId id="741" r:id="rId15"/>
    <p:sldId id="736" r:id="rId16"/>
    <p:sldId id="717" r:id="rId17"/>
    <p:sldId id="748" r:id="rId18"/>
  </p:sldIdLst>
  <p:sldSz cx="12192000" cy="6858000"/>
  <p:notesSz cx="7010400" cy="9296400"/>
  <p:custShowLst>
    <p:custShow name="Custom Show 1" id="0">
      <p:sldLst/>
    </p:custShow>
  </p:custShow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816" userDrawn="1">
          <p15:clr>
            <a:srgbClr val="A4A3A4"/>
          </p15:clr>
        </p15:guide>
        <p15:guide id="4" pos="416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19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1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Kirdy, Kris" initials="MK" lastIdx="2" clrIdx="0">
    <p:extLst>
      <p:ext uri="{19B8F6BF-5375-455C-9EA6-DF929625EA0E}">
        <p15:presenceInfo xmlns:p15="http://schemas.microsoft.com/office/powerpoint/2012/main" userId="S::Kris.McKirdy@dot.state.fl.us::ab36ed87-ac36-42ef-8a3c-76dfdfd0e0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32A"/>
    <a:srgbClr val="1F4284"/>
    <a:srgbClr val="794820"/>
    <a:srgbClr val="00B050"/>
    <a:srgbClr val="161514"/>
    <a:srgbClr val="FEF200"/>
    <a:srgbClr val="D8D3CB"/>
    <a:srgbClr val="716F6B"/>
    <a:srgbClr val="3B3A38"/>
    <a:srgbClr val="747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F1E55C-2AAA-486F-AC2C-4C960DFBDD2C}" v="15" dt="2023-03-13T15:56:14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5" autoAdjust="0"/>
    <p:restoredTop sz="80779" autoAdjust="0"/>
  </p:normalViewPr>
  <p:slideViewPr>
    <p:cSldViewPr snapToObjects="1">
      <p:cViewPr varScale="1">
        <p:scale>
          <a:sx n="92" d="100"/>
          <a:sy n="92" d="100"/>
        </p:scale>
        <p:origin x="1218" y="84"/>
      </p:cViewPr>
      <p:guideLst>
        <p:guide pos="3840"/>
        <p:guide orient="horz" pos="816"/>
        <p:guide pos="416"/>
        <p:guide orient="horz" pos="3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Objects="1" showGuides="1">
      <p:cViewPr varScale="1">
        <p:scale>
          <a:sx n="86" d="100"/>
          <a:sy n="86" d="100"/>
        </p:scale>
        <p:origin x="3822" y="66"/>
      </p:cViewPr>
      <p:guideLst>
        <p:guide orient="horz" pos="2924"/>
        <p:guide pos="2198"/>
        <p:guide orient="horz" pos="2928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, Billy" userId="5acbde3f-54bb-46aa-b859-3c1272fc92ac" providerId="ADAL" clId="{5EF1E55C-2AAA-486F-AC2C-4C960DFBDD2C}"/>
    <pc:docChg chg="undo custSel modSld">
      <pc:chgData name="Scott, Billy" userId="5acbde3f-54bb-46aa-b859-3c1272fc92ac" providerId="ADAL" clId="{5EF1E55C-2AAA-486F-AC2C-4C960DFBDD2C}" dt="2023-03-13T15:56:14.482" v="43" actId="1076"/>
      <pc:docMkLst>
        <pc:docMk/>
      </pc:docMkLst>
      <pc:sldChg chg="modSp mod">
        <pc:chgData name="Scott, Billy" userId="5acbde3f-54bb-46aa-b859-3c1272fc92ac" providerId="ADAL" clId="{5EF1E55C-2AAA-486F-AC2C-4C960DFBDD2C}" dt="2023-03-13T15:50:43.527" v="16" actId="13926"/>
        <pc:sldMkLst>
          <pc:docMk/>
          <pc:sldMk cId="2451196783" sldId="736"/>
        </pc:sldMkLst>
        <pc:spChg chg="mod">
          <ac:chgData name="Scott, Billy" userId="5acbde3f-54bb-46aa-b859-3c1272fc92ac" providerId="ADAL" clId="{5EF1E55C-2AAA-486F-AC2C-4C960DFBDD2C}" dt="2023-03-13T15:50:43.527" v="16" actId="13926"/>
          <ac:spMkLst>
            <pc:docMk/>
            <pc:sldMk cId="2451196783" sldId="736"/>
            <ac:spMk id="5" creationId="{4C9C7527-C9A8-4937-89CE-C6AF801D3CAA}"/>
          </ac:spMkLst>
        </pc:spChg>
      </pc:sldChg>
      <pc:sldChg chg="modSp mod">
        <pc:chgData name="Scott, Billy" userId="5acbde3f-54bb-46aa-b859-3c1272fc92ac" providerId="ADAL" clId="{5EF1E55C-2AAA-486F-AC2C-4C960DFBDD2C}" dt="2023-03-13T15:55:37.105" v="36" actId="13926"/>
        <pc:sldMkLst>
          <pc:docMk/>
          <pc:sldMk cId="109482526" sldId="737"/>
        </pc:sldMkLst>
        <pc:spChg chg="mod">
          <ac:chgData name="Scott, Billy" userId="5acbde3f-54bb-46aa-b859-3c1272fc92ac" providerId="ADAL" clId="{5EF1E55C-2AAA-486F-AC2C-4C960DFBDD2C}" dt="2023-03-13T15:55:37.105" v="36" actId="13926"/>
          <ac:spMkLst>
            <pc:docMk/>
            <pc:sldMk cId="109482526" sldId="737"/>
            <ac:spMk id="3" creationId="{18E2AE42-C2E2-457D-971A-6A92A1021848}"/>
          </ac:spMkLst>
        </pc:spChg>
        <pc:picChg chg="mod ord">
          <ac:chgData name="Scott, Billy" userId="5acbde3f-54bb-46aa-b859-3c1272fc92ac" providerId="ADAL" clId="{5EF1E55C-2AAA-486F-AC2C-4C960DFBDD2C}" dt="2023-03-13T15:49:22.639" v="5" actId="1076"/>
          <ac:picMkLst>
            <pc:docMk/>
            <pc:sldMk cId="109482526" sldId="737"/>
            <ac:picMk id="5" creationId="{2B947F63-AAE1-44C4-DEC7-EF780EB973AF}"/>
          </ac:picMkLst>
        </pc:picChg>
      </pc:sldChg>
      <pc:sldChg chg="addSp modSp mod">
        <pc:chgData name="Scott, Billy" userId="5acbde3f-54bb-46aa-b859-3c1272fc92ac" providerId="ADAL" clId="{5EF1E55C-2AAA-486F-AC2C-4C960DFBDD2C}" dt="2023-03-13T15:56:14.482" v="43" actId="1076"/>
        <pc:sldMkLst>
          <pc:docMk/>
          <pc:sldMk cId="1443012263" sldId="752"/>
        </pc:sldMkLst>
        <pc:spChg chg="mod">
          <ac:chgData name="Scott, Billy" userId="5acbde3f-54bb-46aa-b859-3c1272fc92ac" providerId="ADAL" clId="{5EF1E55C-2AAA-486F-AC2C-4C960DFBDD2C}" dt="2023-03-13T15:56:11.396" v="41" actId="1076"/>
          <ac:spMkLst>
            <pc:docMk/>
            <pc:sldMk cId="1443012263" sldId="752"/>
            <ac:spMk id="7" creationId="{00000000-0000-0000-0000-000000000000}"/>
          </ac:spMkLst>
        </pc:spChg>
        <pc:picChg chg="add mod">
          <ac:chgData name="Scott, Billy" userId="5acbde3f-54bb-46aa-b859-3c1272fc92ac" providerId="ADAL" clId="{5EF1E55C-2AAA-486F-AC2C-4C960DFBDD2C}" dt="2023-03-13T15:55:52.783" v="38" actId="1076"/>
          <ac:picMkLst>
            <pc:docMk/>
            <pc:sldMk cId="1443012263" sldId="752"/>
            <ac:picMk id="4" creationId="{E4C182EC-D669-0353-CAD3-62A156F1C402}"/>
          </ac:picMkLst>
        </pc:picChg>
        <pc:picChg chg="mod">
          <ac:chgData name="Scott, Billy" userId="5acbde3f-54bb-46aa-b859-3c1272fc92ac" providerId="ADAL" clId="{5EF1E55C-2AAA-486F-AC2C-4C960DFBDD2C}" dt="2023-03-13T15:56:14.482" v="43" actId="1076"/>
          <ac:picMkLst>
            <pc:docMk/>
            <pc:sldMk cId="1443012263" sldId="752"/>
            <ac:picMk id="1026" creationId="{CE599380-AC92-75FC-12A9-6AF76F7884B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E0F8D-5248-4BA5-AF04-39683C08DFEB}" type="doc">
      <dgm:prSet loTypeId="urn:microsoft.com/office/officeart/2017/3/layout/DropPinTimeline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>
          <a:lvl1pPr>
            <a:defRPr b="1"/>
          </a:lvl1pPr>
        </a:lstStyle>
        <a:p>
          <a:endParaRPr lang="en-US"/>
        </a:p>
      </dgm:t>
    </dgm:pt>
    <dgm:pt modelId="{545EC50E-0F48-4904-897A-77F8FE0613BC}">
      <dgm:prSet/>
      <dgm:spPr/>
      <dgm:t>
        <a:bodyPr/>
        <a:lstStyle>
          <a:lvl1pPr>
            <a:defRPr b="1"/>
          </a:lvl1pPr>
        </a:lstStyle>
        <a:p>
          <a:pPr>
            <a:defRPr b="1"/>
          </a:pPr>
          <a:r>
            <a:rPr lang="en-US" dirty="0"/>
            <a:t>August 2022</a:t>
          </a:r>
        </a:p>
      </dgm:t>
    </dgm:pt>
    <dgm:pt modelId="{F76A6132-62B6-4DCC-B028-AEC7F4DAF0AE}" type="parTrans" cxnId="{2A8839EE-7FAA-4FB2-A75E-0807764A5588}">
      <dgm:prSet/>
      <dgm:spPr/>
      <dgm:t>
        <a:bodyPr/>
        <a:lstStyle/>
        <a:p>
          <a:endParaRPr lang="en-US"/>
        </a:p>
      </dgm:t>
    </dgm:pt>
    <dgm:pt modelId="{7358096A-09D4-4291-AA51-B99764E01642}" type="sibTrans" cxnId="{2A8839EE-7FAA-4FB2-A75E-0807764A5588}">
      <dgm:prSet/>
      <dgm:spPr/>
      <dgm:t>
        <a:bodyPr/>
        <a:lstStyle>
          <a:lvl1pPr>
            <a:defRPr b="1"/>
          </a:lvl1pPr>
        </a:lstStyle>
        <a:p>
          <a:endParaRPr lang="en-US"/>
        </a:p>
      </dgm:t>
    </dgm:pt>
    <dgm:pt modelId="{453FFAB0-C90B-4327-A05E-35B48E8DB7F4}">
      <dgm:prSet/>
      <dgm:spPr/>
      <dgm:t>
        <a:bodyPr/>
        <a:lstStyle>
          <a:lvl1pPr>
            <a:defRPr b="1"/>
          </a:lvl1pPr>
        </a:lstStyle>
        <a:p>
          <a:pPr>
            <a:defRPr b="1"/>
          </a:pPr>
          <a:r>
            <a:rPr lang="en-US" dirty="0"/>
            <a:t>February 2022</a:t>
          </a:r>
        </a:p>
      </dgm:t>
    </dgm:pt>
    <dgm:pt modelId="{7139914E-3CB5-4365-A37D-23BA81347AD8}" type="parTrans" cxnId="{2DA3A0C2-8F58-4F5F-B438-027B6B4CC327}">
      <dgm:prSet/>
      <dgm:spPr/>
      <dgm:t>
        <a:bodyPr/>
        <a:lstStyle/>
        <a:p>
          <a:endParaRPr lang="en-US"/>
        </a:p>
      </dgm:t>
    </dgm:pt>
    <dgm:pt modelId="{EAAE0C5E-15C6-40B0-A495-105F09493597}" type="sibTrans" cxnId="{2DA3A0C2-8F58-4F5F-B438-027B6B4CC327}">
      <dgm:prSet/>
      <dgm:spPr/>
      <dgm:t>
        <a:bodyPr/>
        <a:lstStyle>
          <a:lvl1pPr>
            <a:defRPr b="1"/>
          </a:lvl1pPr>
        </a:lstStyle>
        <a:p>
          <a:endParaRPr lang="en-US"/>
        </a:p>
      </dgm:t>
    </dgm:pt>
    <dgm:pt modelId="{448B8B7B-7772-442A-914E-49C19B28AC49}">
      <dgm:prSet/>
      <dgm:spPr/>
      <dgm:t>
        <a:bodyPr/>
        <a:lstStyle>
          <a:lvl1pPr>
            <a:defRPr b="1"/>
          </a:lvl1pPr>
        </a:lstStyle>
        <a:p>
          <a:r>
            <a:rPr lang="en-US" dirty="0"/>
            <a:t>60% Plans</a:t>
          </a:r>
        </a:p>
      </dgm:t>
    </dgm:pt>
    <dgm:pt modelId="{6A36A7F3-0BC0-45ED-8B71-546E69707B53}" type="parTrans" cxnId="{83214E68-5FD1-47CA-9271-9329F82754B7}">
      <dgm:prSet/>
      <dgm:spPr/>
      <dgm:t>
        <a:bodyPr/>
        <a:lstStyle/>
        <a:p>
          <a:endParaRPr lang="en-US"/>
        </a:p>
      </dgm:t>
    </dgm:pt>
    <dgm:pt modelId="{0E394C4D-FF9A-45EB-9E36-B0025CA8FBA1}" type="sibTrans" cxnId="{83214E68-5FD1-47CA-9271-9329F82754B7}">
      <dgm:prSet/>
      <dgm:spPr/>
      <dgm:t>
        <a:bodyPr/>
        <a:lstStyle/>
        <a:p>
          <a:endParaRPr lang="en-US"/>
        </a:p>
      </dgm:t>
    </dgm:pt>
    <dgm:pt modelId="{0728DF59-BA79-481F-9F4F-FD7633297F74}">
      <dgm:prSet/>
      <dgm:spPr/>
      <dgm:t>
        <a:bodyPr/>
        <a:lstStyle>
          <a:lvl1pPr>
            <a:defRPr b="1"/>
          </a:lvl1pPr>
        </a:lstStyle>
        <a:p>
          <a:pPr>
            <a:defRPr b="1"/>
          </a:pPr>
          <a:r>
            <a:rPr lang="en-US" dirty="0"/>
            <a:t>April 2023</a:t>
          </a:r>
        </a:p>
      </dgm:t>
    </dgm:pt>
    <dgm:pt modelId="{458BFD87-2A70-4D35-A5A1-1C7AA4BE284C}" type="parTrans" cxnId="{546BF168-4AFB-46B8-873D-A17BD2E65A93}">
      <dgm:prSet/>
      <dgm:spPr/>
      <dgm:t>
        <a:bodyPr/>
        <a:lstStyle/>
        <a:p>
          <a:endParaRPr lang="en-US"/>
        </a:p>
      </dgm:t>
    </dgm:pt>
    <dgm:pt modelId="{E1D34144-FE19-478B-ABDE-DB7C7A5E093D}" type="sibTrans" cxnId="{546BF168-4AFB-46B8-873D-A17BD2E65A93}">
      <dgm:prSet/>
      <dgm:spPr/>
      <dgm:t>
        <a:bodyPr/>
        <a:lstStyle>
          <a:lvl1pPr>
            <a:defRPr b="1"/>
          </a:lvl1pPr>
        </a:lstStyle>
        <a:p>
          <a:endParaRPr lang="en-US"/>
        </a:p>
      </dgm:t>
    </dgm:pt>
    <dgm:pt modelId="{E0B29BCD-A94A-4298-B68C-B73B0C232B58}">
      <dgm:prSet/>
      <dgm:spPr/>
      <dgm:t>
        <a:bodyPr/>
        <a:lstStyle>
          <a:lvl1pPr>
            <a:defRPr b="1"/>
          </a:lvl1pPr>
        </a:lstStyle>
        <a:p>
          <a:r>
            <a:rPr lang="en-US" dirty="0"/>
            <a:t>90% Plans</a:t>
          </a:r>
        </a:p>
      </dgm:t>
    </dgm:pt>
    <dgm:pt modelId="{E0143FD2-FA54-491F-B815-AF0422F46C1C}" type="parTrans" cxnId="{E090CE8F-E619-4011-803B-22FE88E36ABA}">
      <dgm:prSet/>
      <dgm:spPr/>
      <dgm:t>
        <a:bodyPr/>
        <a:lstStyle/>
        <a:p>
          <a:endParaRPr lang="en-US"/>
        </a:p>
      </dgm:t>
    </dgm:pt>
    <dgm:pt modelId="{2CC6C8CA-D99D-458F-94AB-1D9F90BD633D}" type="sibTrans" cxnId="{E090CE8F-E619-4011-803B-22FE88E36ABA}">
      <dgm:prSet/>
      <dgm:spPr/>
      <dgm:t>
        <a:bodyPr/>
        <a:lstStyle/>
        <a:p>
          <a:endParaRPr lang="en-US"/>
        </a:p>
      </dgm:t>
    </dgm:pt>
    <dgm:pt modelId="{129A9A7C-E787-48EB-BCED-D0ABB5365BCE}">
      <dgm:prSet/>
      <dgm:spPr/>
      <dgm:t>
        <a:bodyPr/>
        <a:lstStyle>
          <a:lvl1pPr>
            <a:defRPr b="1"/>
          </a:lvl1pPr>
        </a:lstStyle>
        <a:p>
          <a:r>
            <a:rPr lang="en-US" dirty="0"/>
            <a:t>Public Meeting</a:t>
          </a:r>
        </a:p>
      </dgm:t>
    </dgm:pt>
    <dgm:pt modelId="{9601AF40-2B17-4F07-9FC8-E4FD55C318E0}" type="parTrans" cxnId="{D8836CF1-90CE-4A17-98C9-B26E47732342}">
      <dgm:prSet/>
      <dgm:spPr/>
      <dgm:t>
        <a:bodyPr/>
        <a:lstStyle/>
        <a:p>
          <a:endParaRPr lang="en-US"/>
        </a:p>
      </dgm:t>
    </dgm:pt>
    <dgm:pt modelId="{6CCBF51C-139A-4CC7-8106-F3702CABFB65}" type="sibTrans" cxnId="{D8836CF1-90CE-4A17-98C9-B26E47732342}">
      <dgm:prSet/>
      <dgm:spPr/>
      <dgm:t>
        <a:bodyPr/>
        <a:lstStyle>
          <a:lvl1pPr>
            <a:defRPr b="1"/>
          </a:lvl1pPr>
        </a:lstStyle>
        <a:p>
          <a:endParaRPr lang="en-US"/>
        </a:p>
      </dgm:t>
    </dgm:pt>
    <dgm:pt modelId="{39037592-A0E5-439E-843B-D38986CACC28}">
      <dgm:prSet/>
      <dgm:spPr/>
      <dgm:t>
        <a:bodyPr/>
        <a:lstStyle>
          <a:lvl1pPr>
            <a:defRPr b="1"/>
          </a:lvl1pPr>
        </a:lstStyle>
        <a:p>
          <a:pPr>
            <a:defRPr b="1"/>
          </a:pPr>
          <a:r>
            <a:rPr lang="en-US" dirty="0"/>
            <a:t>August 2023</a:t>
          </a:r>
        </a:p>
      </dgm:t>
    </dgm:pt>
    <dgm:pt modelId="{43BE529D-2F96-4F6E-8601-EB8F0B1EBF55}" type="parTrans" cxnId="{B7E10AF9-20E5-46F1-B191-8559258FCC05}">
      <dgm:prSet/>
      <dgm:spPr/>
      <dgm:t>
        <a:bodyPr/>
        <a:lstStyle/>
        <a:p>
          <a:endParaRPr lang="en-US"/>
        </a:p>
      </dgm:t>
    </dgm:pt>
    <dgm:pt modelId="{EDB4B3F5-6E60-4974-B119-3B806EEEB6C5}" type="sibTrans" cxnId="{B7E10AF9-20E5-46F1-B191-8559258FCC05}">
      <dgm:prSet/>
      <dgm:spPr/>
      <dgm:t>
        <a:bodyPr/>
        <a:lstStyle/>
        <a:p>
          <a:endParaRPr lang="en-US"/>
        </a:p>
      </dgm:t>
    </dgm:pt>
    <dgm:pt modelId="{97A4302F-24B1-461E-B7BE-36BE9EC21A90}">
      <dgm:prSet/>
      <dgm:spPr/>
      <dgm:t>
        <a:bodyPr/>
        <a:lstStyle>
          <a:lvl1pPr>
            <a:defRPr b="1"/>
          </a:lvl1pPr>
        </a:lstStyle>
        <a:p>
          <a:r>
            <a:rPr lang="en-US" dirty="0"/>
            <a:t>100% Plans</a:t>
          </a:r>
        </a:p>
      </dgm:t>
    </dgm:pt>
    <dgm:pt modelId="{7231075E-1A45-433D-8D6C-5BE2613CA63D}" type="parTrans" cxnId="{2F370905-B637-436C-AD8C-EEBB916B5B9C}">
      <dgm:prSet/>
      <dgm:spPr/>
      <dgm:t>
        <a:bodyPr/>
        <a:lstStyle/>
        <a:p>
          <a:endParaRPr lang="en-US"/>
        </a:p>
      </dgm:t>
    </dgm:pt>
    <dgm:pt modelId="{1F95387C-5224-4F1F-A412-75399DD4B964}" type="sibTrans" cxnId="{2F370905-B637-436C-AD8C-EEBB916B5B9C}">
      <dgm:prSet/>
      <dgm:spPr/>
      <dgm:t>
        <a:bodyPr/>
        <a:lstStyle/>
        <a:p>
          <a:endParaRPr lang="en-US"/>
        </a:p>
      </dgm:t>
    </dgm:pt>
    <dgm:pt modelId="{F57C4BFC-399C-4623-8AFD-CF21BDDB3C28}">
      <dgm:prSet/>
      <dgm:spPr/>
      <dgm:t>
        <a:bodyPr/>
        <a:lstStyle>
          <a:lvl1pPr>
            <a:defRPr b="1"/>
          </a:lvl1pPr>
        </a:lstStyle>
        <a:p>
          <a:pPr>
            <a:defRPr b="1"/>
          </a:pPr>
          <a:r>
            <a:rPr lang="en-US" dirty="0"/>
            <a:t>Spring 2024</a:t>
          </a:r>
        </a:p>
      </dgm:t>
    </dgm:pt>
    <dgm:pt modelId="{D462E6B0-C157-4B1B-A578-A4F52D3EFB3A}" type="parTrans" cxnId="{6B34201D-067B-4DCE-BA5B-033927BD417D}">
      <dgm:prSet/>
      <dgm:spPr/>
      <dgm:t>
        <a:bodyPr/>
        <a:lstStyle/>
        <a:p>
          <a:endParaRPr lang="en-US"/>
        </a:p>
      </dgm:t>
    </dgm:pt>
    <dgm:pt modelId="{09734E53-DBB9-4823-8802-62B1C68956F4}" type="sibTrans" cxnId="{6B34201D-067B-4DCE-BA5B-033927BD417D}">
      <dgm:prSet/>
      <dgm:spPr/>
      <dgm:t>
        <a:bodyPr/>
        <a:lstStyle/>
        <a:p>
          <a:endParaRPr lang="en-US"/>
        </a:p>
      </dgm:t>
    </dgm:pt>
    <dgm:pt modelId="{815577C8-7BDF-4B17-8407-EF12D4E00E1D}">
      <dgm:prSet custT="1"/>
      <dgm:spPr/>
      <dgm:t>
        <a:bodyPr/>
        <a:lstStyle/>
        <a:p>
          <a:r>
            <a:rPr lang="en-US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CONSTRUCTION BEGINS</a:t>
          </a:r>
        </a:p>
      </dgm:t>
    </dgm:pt>
    <dgm:pt modelId="{7F4D41D1-73E3-4EED-A5E7-894F1A8043AA}" type="parTrans" cxnId="{E8B5D18E-AA86-48B4-853C-5B07076E72C7}">
      <dgm:prSet/>
      <dgm:spPr/>
      <dgm:t>
        <a:bodyPr/>
        <a:lstStyle/>
        <a:p>
          <a:endParaRPr lang="en-US"/>
        </a:p>
      </dgm:t>
    </dgm:pt>
    <dgm:pt modelId="{85F86D45-7531-48CF-AB71-F70B0E8FC8C9}" type="sibTrans" cxnId="{E8B5D18E-AA86-48B4-853C-5B07076E72C7}">
      <dgm:prSet/>
      <dgm:spPr/>
      <dgm:t>
        <a:bodyPr/>
        <a:lstStyle/>
        <a:p>
          <a:endParaRPr lang="en-US"/>
        </a:p>
      </dgm:t>
    </dgm:pt>
    <dgm:pt modelId="{41715D89-F477-4A3A-A396-F11DFD832BA1}">
      <dgm:prSet custT="1"/>
      <dgm:spPr/>
      <dgm:t>
        <a:bodyPr/>
        <a:lstStyle/>
        <a:p>
          <a:pPr>
            <a:defRPr b="1"/>
          </a:pPr>
          <a:r>
            <a:rPr lang="en-U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Summer 2025</a:t>
          </a:r>
        </a:p>
      </dgm:t>
    </dgm:pt>
    <dgm:pt modelId="{E0E5B98D-87AF-4F1D-AE79-0EA1EBD544B0}" type="parTrans" cxnId="{286E734E-1B98-43AF-BEDD-227CA3E5F2B8}">
      <dgm:prSet/>
      <dgm:spPr/>
      <dgm:t>
        <a:bodyPr/>
        <a:lstStyle/>
        <a:p>
          <a:endParaRPr lang="en-US"/>
        </a:p>
      </dgm:t>
    </dgm:pt>
    <dgm:pt modelId="{05C3B8BC-5F96-4B93-A936-8BF1916F276C}" type="sibTrans" cxnId="{286E734E-1B98-43AF-BEDD-227CA3E5F2B8}">
      <dgm:prSet/>
      <dgm:spPr/>
      <dgm:t>
        <a:bodyPr/>
        <a:lstStyle/>
        <a:p>
          <a:endParaRPr lang="en-US"/>
        </a:p>
      </dgm:t>
    </dgm:pt>
    <dgm:pt modelId="{7FCA0DE8-75A8-4D14-B5F4-52D231640431}">
      <dgm:prSet custT="1"/>
      <dgm:spPr/>
      <dgm:t>
        <a:bodyPr/>
        <a:lstStyle/>
        <a:p>
          <a:r>
            <a:rPr lang="en-US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PROJECT COMPLETE</a:t>
          </a:r>
        </a:p>
      </dgm:t>
    </dgm:pt>
    <dgm:pt modelId="{A8240185-F93B-4F32-995E-7E8536D4C153}" type="parTrans" cxnId="{7B9C5A83-E61D-419F-995D-E52C30B128F2}">
      <dgm:prSet/>
      <dgm:spPr/>
      <dgm:t>
        <a:bodyPr/>
        <a:lstStyle/>
        <a:p>
          <a:endParaRPr lang="en-US"/>
        </a:p>
      </dgm:t>
    </dgm:pt>
    <dgm:pt modelId="{C863FC85-94E2-452B-8659-E52EEA96853C}" type="sibTrans" cxnId="{7B9C5A83-E61D-419F-995D-E52C30B128F2}">
      <dgm:prSet/>
      <dgm:spPr/>
      <dgm:t>
        <a:bodyPr/>
        <a:lstStyle/>
        <a:p>
          <a:endParaRPr lang="en-US"/>
        </a:p>
      </dgm:t>
    </dgm:pt>
    <dgm:pt modelId="{82F38727-AC95-4B85-A402-D73C4F9902C1}">
      <dgm:prSet/>
      <dgm:spPr/>
      <dgm:t>
        <a:bodyPr/>
        <a:lstStyle>
          <a:lvl1pPr>
            <a:defRPr b="1"/>
          </a:lvl1pPr>
        </a:lstStyle>
        <a:p>
          <a:pPr>
            <a:defRPr b="1"/>
          </a:pPr>
          <a:r>
            <a:rPr lang="en-US" dirty="0"/>
            <a:t>March 2023</a:t>
          </a:r>
        </a:p>
      </dgm:t>
    </dgm:pt>
    <dgm:pt modelId="{39A035E0-E1BD-4290-BFF3-139843C06F0F}" type="parTrans" cxnId="{4D250279-512E-4E3B-B4AF-81E68CF01AB7}">
      <dgm:prSet/>
      <dgm:spPr/>
      <dgm:t>
        <a:bodyPr/>
        <a:lstStyle/>
        <a:p>
          <a:endParaRPr lang="en-US"/>
        </a:p>
      </dgm:t>
    </dgm:pt>
    <dgm:pt modelId="{B9634304-8831-42D8-B970-D2C88B7E6A1E}" type="sibTrans" cxnId="{4D250279-512E-4E3B-B4AF-81E68CF01AB7}">
      <dgm:prSet/>
      <dgm:spPr/>
      <dgm:t>
        <a:bodyPr/>
        <a:lstStyle/>
        <a:p>
          <a:endParaRPr lang="en-US"/>
        </a:p>
      </dgm:t>
    </dgm:pt>
    <dgm:pt modelId="{C342DBFC-4E10-459D-9673-E400309B3C62}">
      <dgm:prSet/>
      <dgm:spPr/>
      <dgm:t>
        <a:bodyPr/>
        <a:lstStyle>
          <a:lvl1pPr>
            <a:defRPr b="1"/>
          </a:lvl1pPr>
        </a:lstStyle>
        <a:p>
          <a:r>
            <a:rPr lang="en-US" dirty="0"/>
            <a:t>Public workshop</a:t>
          </a:r>
        </a:p>
      </dgm:t>
    </dgm:pt>
    <dgm:pt modelId="{58A66014-9977-4B41-9477-124D4E118F1E}" type="parTrans" cxnId="{A476B816-ADFF-408B-84DA-EA2C9FE8CF0F}">
      <dgm:prSet/>
      <dgm:spPr/>
      <dgm:t>
        <a:bodyPr/>
        <a:lstStyle/>
        <a:p>
          <a:endParaRPr lang="en-US"/>
        </a:p>
      </dgm:t>
    </dgm:pt>
    <dgm:pt modelId="{15E67C81-BE78-479A-AB82-09F83C62F337}" type="sibTrans" cxnId="{A476B816-ADFF-408B-84DA-EA2C9FE8CF0F}">
      <dgm:prSet/>
      <dgm:spPr/>
      <dgm:t>
        <a:bodyPr/>
        <a:lstStyle/>
        <a:p>
          <a:endParaRPr lang="en-US"/>
        </a:p>
      </dgm:t>
    </dgm:pt>
    <dgm:pt modelId="{2A2C7E3C-E356-456D-91F2-51B39804F4E9}" type="pres">
      <dgm:prSet presAssocID="{67FE0F8D-5248-4BA5-AF04-39683C08DFEB}" presName="root" presStyleCnt="0">
        <dgm:presLayoutVars>
          <dgm:chMax/>
          <dgm:chPref/>
          <dgm:animLvl val="lvl"/>
        </dgm:presLayoutVars>
      </dgm:prSet>
      <dgm:spPr/>
    </dgm:pt>
    <dgm:pt modelId="{8E2356DF-C2BF-4E7E-9686-07988615C7B1}" type="pres">
      <dgm:prSet presAssocID="{67FE0F8D-5248-4BA5-AF04-39683C08DFEB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C4638889-49F0-43F1-AA42-FF86F913317D}" type="pres">
      <dgm:prSet presAssocID="{67FE0F8D-5248-4BA5-AF04-39683C08DFEB}" presName="nodes" presStyleCnt="0">
        <dgm:presLayoutVars>
          <dgm:chMax/>
          <dgm:chPref/>
          <dgm:animLvl val="lvl"/>
        </dgm:presLayoutVars>
      </dgm:prSet>
      <dgm:spPr/>
    </dgm:pt>
    <dgm:pt modelId="{272EDC56-E22E-40AB-92D0-5648A883E6CF}" type="pres">
      <dgm:prSet presAssocID="{545EC50E-0F48-4904-897A-77F8FE0613BC}" presName="composite" presStyleCnt="0"/>
      <dgm:spPr/>
    </dgm:pt>
    <dgm:pt modelId="{FB34975F-3B68-47B7-8802-7178FFCBE830}" type="pres">
      <dgm:prSet presAssocID="{545EC50E-0F48-4904-897A-77F8FE0613BC}" presName="ConnectorPoint" presStyleLbl="lnNode1" presStyleIdx="0" presStyleCnt="7"/>
      <dgm:spPr>
        <a:gradFill rotWithShape="0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27B5517-3BAB-4CC0-AA46-D434FE59F42B}" type="pres">
      <dgm:prSet presAssocID="{545EC50E-0F48-4904-897A-77F8FE0613BC}" presName="DropPinPlaceHolder" presStyleCnt="0"/>
      <dgm:spPr/>
    </dgm:pt>
    <dgm:pt modelId="{398BF9C7-686C-41C5-B591-7A3F7749E0F9}" type="pres">
      <dgm:prSet presAssocID="{545EC50E-0F48-4904-897A-77F8FE0613BC}" presName="DropPin" presStyleLbl="alignNode1" presStyleIdx="0" presStyleCnt="7"/>
      <dgm:spPr/>
    </dgm:pt>
    <dgm:pt modelId="{7B705E84-46E5-47F8-9D28-1E4420190E02}" type="pres">
      <dgm:prSet presAssocID="{545EC50E-0F48-4904-897A-77F8FE0613BC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E7C9E85A-29CF-4418-A822-ED765A3695D3}" type="pres">
      <dgm:prSet presAssocID="{545EC50E-0F48-4904-897A-77F8FE0613BC}" presName="L2TextContainer" presStyleLbl="revTx" presStyleIdx="0" presStyleCnt="14">
        <dgm:presLayoutVars>
          <dgm:bulletEnabled val="1"/>
        </dgm:presLayoutVars>
      </dgm:prSet>
      <dgm:spPr/>
    </dgm:pt>
    <dgm:pt modelId="{D70B9424-E474-43BB-B136-EAEB1D822E46}" type="pres">
      <dgm:prSet presAssocID="{545EC50E-0F48-4904-897A-77F8FE0613BC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84CB9B1C-FCFC-441C-83A5-1D08B4011663}" type="pres">
      <dgm:prSet presAssocID="{545EC50E-0F48-4904-897A-77F8FE0613BC}" presName="ConnectLine" presStyleLbl="sibTrans1D1" presStyleIdx="0" presStyleCnt="7"/>
      <dgm:spPr>
        <a:noFill/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dash"/>
          <a:miter lim="800000"/>
        </a:ln>
        <a:effectLst/>
      </dgm:spPr>
    </dgm:pt>
    <dgm:pt modelId="{7989ED1B-5BF1-4DE2-9313-1B79CBB3CD0F}" type="pres">
      <dgm:prSet presAssocID="{545EC50E-0F48-4904-897A-77F8FE0613BC}" presName="EmptyPlaceHolder" presStyleCnt="0"/>
      <dgm:spPr/>
    </dgm:pt>
    <dgm:pt modelId="{F039C03E-BBCB-43AF-B6C5-0F605B4EE3B1}" type="pres">
      <dgm:prSet presAssocID="{7358096A-09D4-4291-AA51-B99764E01642}" presName="spaceBetweenRectangles" presStyleCnt="0"/>
      <dgm:spPr/>
    </dgm:pt>
    <dgm:pt modelId="{C04B92D8-A06A-4C00-A501-688F7B72668C}" type="pres">
      <dgm:prSet presAssocID="{453FFAB0-C90B-4327-A05E-35B48E8DB7F4}" presName="composite" presStyleCnt="0"/>
      <dgm:spPr/>
    </dgm:pt>
    <dgm:pt modelId="{16A6ADC0-0BB2-4242-A91E-3CD5D923D0E8}" type="pres">
      <dgm:prSet presAssocID="{453FFAB0-C90B-4327-A05E-35B48E8DB7F4}" presName="ConnectorPoint" presStyleLbl="lnNode1" presStyleIdx="1" presStyleCnt="7"/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F21A4B0-38FC-4416-8D2C-38B728CF7E3B}" type="pres">
      <dgm:prSet presAssocID="{453FFAB0-C90B-4327-A05E-35B48E8DB7F4}" presName="DropPinPlaceHolder" presStyleCnt="0"/>
      <dgm:spPr/>
    </dgm:pt>
    <dgm:pt modelId="{E1A5DD75-8637-4C6D-BCE0-3BB04B8019CB}" type="pres">
      <dgm:prSet presAssocID="{453FFAB0-C90B-4327-A05E-35B48E8DB7F4}" presName="DropPin" presStyleLbl="alignNode1" presStyleIdx="1" presStyleCnt="7"/>
      <dgm:spPr/>
    </dgm:pt>
    <dgm:pt modelId="{41A8A9E9-BBC7-4AFC-9EDF-18C1735B5A60}" type="pres">
      <dgm:prSet presAssocID="{453FFAB0-C90B-4327-A05E-35B48E8DB7F4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gm:spPr>
    </dgm:pt>
    <dgm:pt modelId="{B8648863-258B-47C8-96F2-03860978A22C}" type="pres">
      <dgm:prSet presAssocID="{453FFAB0-C90B-4327-A05E-35B48E8DB7F4}" presName="L2TextContainer" presStyleLbl="revTx" presStyleIdx="2" presStyleCnt="14">
        <dgm:presLayoutVars>
          <dgm:bulletEnabled val="1"/>
        </dgm:presLayoutVars>
      </dgm:prSet>
      <dgm:spPr/>
    </dgm:pt>
    <dgm:pt modelId="{C35707EE-6E49-4031-B2B6-770292AE04BE}" type="pres">
      <dgm:prSet presAssocID="{453FFAB0-C90B-4327-A05E-35B48E8DB7F4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0CB1B80B-DB24-4255-8C1B-B9DCA9592E75}" type="pres">
      <dgm:prSet presAssocID="{453FFAB0-C90B-4327-A05E-35B48E8DB7F4}" presName="ConnectLine" presStyleLbl="sibTrans1D1" presStyleIdx="1" presStyleCnt="7"/>
      <dgm:spPr>
        <a:noFill/>
        <a:ln w="127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dash"/>
        </a:ln>
        <a:effectLst/>
      </dgm:spPr>
    </dgm:pt>
    <dgm:pt modelId="{59D40130-ED4A-42BB-894B-495692B16D0F}" type="pres">
      <dgm:prSet presAssocID="{453FFAB0-C90B-4327-A05E-35B48E8DB7F4}" presName="EmptyPlaceHolder" presStyleCnt="0"/>
      <dgm:spPr/>
    </dgm:pt>
    <dgm:pt modelId="{D046EA3C-115B-4B3C-BF67-DFA24AA514ED}" type="pres">
      <dgm:prSet presAssocID="{EAAE0C5E-15C6-40B0-A495-105F09493597}" presName="spaceBetweenRectangles" presStyleCnt="0"/>
      <dgm:spPr/>
    </dgm:pt>
    <dgm:pt modelId="{B2006587-2355-4A88-B794-4231EDA258D8}" type="pres">
      <dgm:prSet presAssocID="{82F38727-AC95-4B85-A402-D73C4F9902C1}" presName="composite" presStyleCnt="0"/>
      <dgm:spPr/>
    </dgm:pt>
    <dgm:pt modelId="{2E6E3FDD-4D4D-4A18-9E80-FC42832BB886}" type="pres">
      <dgm:prSet presAssocID="{82F38727-AC95-4B85-A402-D73C4F9902C1}" presName="ConnectorPoint" presStyleLbl="lnNode1" presStyleIdx="2" presStyleCnt="7"/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118A35C-7DA1-4BBF-8CC8-7E0D0E5604E8}" type="pres">
      <dgm:prSet presAssocID="{82F38727-AC95-4B85-A402-D73C4F9902C1}" presName="DropPinPlaceHolder" presStyleCnt="0"/>
      <dgm:spPr/>
    </dgm:pt>
    <dgm:pt modelId="{94C99DCD-36F9-443A-8011-34EC854A7493}" type="pres">
      <dgm:prSet presAssocID="{82F38727-AC95-4B85-A402-D73C4F9902C1}" presName="DropPin" presStyleLbl="alignNode1" presStyleIdx="2" presStyleCnt="7"/>
      <dgm:spPr/>
    </dgm:pt>
    <dgm:pt modelId="{86DE11E5-431A-4744-8B11-5F6A7D16FD38}" type="pres">
      <dgm:prSet presAssocID="{82F38727-AC95-4B85-A402-D73C4F9902C1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gm:spPr>
    </dgm:pt>
    <dgm:pt modelId="{2A97DE7C-2A19-4454-AC7A-8BCA641CB136}" type="pres">
      <dgm:prSet presAssocID="{82F38727-AC95-4B85-A402-D73C4F9902C1}" presName="L2TextContainer" presStyleLbl="revTx" presStyleIdx="4" presStyleCnt="14">
        <dgm:presLayoutVars>
          <dgm:bulletEnabled val="1"/>
        </dgm:presLayoutVars>
      </dgm:prSet>
      <dgm:spPr/>
    </dgm:pt>
    <dgm:pt modelId="{40C055E7-5EF0-45C3-85A3-31BAC217D40C}" type="pres">
      <dgm:prSet presAssocID="{82F38727-AC95-4B85-A402-D73C4F9902C1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C562B288-D12B-401D-AC2D-2092E8C52BC0}" type="pres">
      <dgm:prSet presAssocID="{82F38727-AC95-4B85-A402-D73C4F9902C1}" presName="ConnectLine" presStyleLbl="sibTrans1D1" presStyleIdx="2" presStyleCnt="7"/>
      <dgm:spPr>
        <a:noFill/>
        <a:ln w="127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dash"/>
        </a:ln>
        <a:effectLst/>
      </dgm:spPr>
    </dgm:pt>
    <dgm:pt modelId="{7BA5554A-0B05-4334-9D3D-D6701DBADE89}" type="pres">
      <dgm:prSet presAssocID="{82F38727-AC95-4B85-A402-D73C4F9902C1}" presName="EmptyPlaceHolder" presStyleCnt="0"/>
      <dgm:spPr/>
    </dgm:pt>
    <dgm:pt modelId="{AD80D3B1-2FD9-4D70-B57A-F5E1465FA50D}" type="pres">
      <dgm:prSet presAssocID="{B9634304-8831-42D8-B970-D2C88B7E6A1E}" presName="spaceBetweenRectangles" presStyleCnt="0"/>
      <dgm:spPr/>
    </dgm:pt>
    <dgm:pt modelId="{258926FE-D66D-4DFD-89B0-2E38A04276B3}" type="pres">
      <dgm:prSet presAssocID="{0728DF59-BA79-481F-9F4F-FD7633297F74}" presName="composite" presStyleCnt="0"/>
      <dgm:spPr/>
    </dgm:pt>
    <dgm:pt modelId="{DF6CE964-E8DA-4A3F-A4A5-297058C77B5C}" type="pres">
      <dgm:prSet presAssocID="{0728DF59-BA79-481F-9F4F-FD7633297F74}" presName="ConnectorPoint" presStyleLbl="lnNode1" presStyleIdx="3" presStyleCnt="7"/>
      <dgm:spPr>
        <a:gradFill rotWithShape="0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A1985B3-3DA5-4B8F-B23A-62794634E0B4}" type="pres">
      <dgm:prSet presAssocID="{0728DF59-BA79-481F-9F4F-FD7633297F74}" presName="DropPinPlaceHolder" presStyleCnt="0"/>
      <dgm:spPr/>
    </dgm:pt>
    <dgm:pt modelId="{7B12A8CE-7CC6-44C9-8A13-38F060491E1C}" type="pres">
      <dgm:prSet presAssocID="{0728DF59-BA79-481F-9F4F-FD7633297F74}" presName="DropPin" presStyleLbl="alignNode1" presStyleIdx="3" presStyleCnt="7"/>
      <dgm:spPr/>
    </dgm:pt>
    <dgm:pt modelId="{830B6DFD-09FD-42E8-A154-A260E6BDE322}" type="pres">
      <dgm:prSet presAssocID="{0728DF59-BA79-481F-9F4F-FD7633297F74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C21A82EA-E73A-444F-954C-4B54539322A8}" type="pres">
      <dgm:prSet presAssocID="{0728DF59-BA79-481F-9F4F-FD7633297F74}" presName="L2TextContainer" presStyleLbl="revTx" presStyleIdx="6" presStyleCnt="14">
        <dgm:presLayoutVars>
          <dgm:bulletEnabled val="1"/>
        </dgm:presLayoutVars>
      </dgm:prSet>
      <dgm:spPr/>
    </dgm:pt>
    <dgm:pt modelId="{7E0A5834-D464-4D33-9DBD-4505CE44061A}" type="pres">
      <dgm:prSet presAssocID="{0728DF59-BA79-481F-9F4F-FD7633297F74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47144043-B6C0-4BC1-AAB8-579CE9EFA8AB}" type="pres">
      <dgm:prSet presAssocID="{0728DF59-BA79-481F-9F4F-FD7633297F74}" presName="ConnectLine" presStyleLbl="sibTrans1D1" presStyleIdx="3" presStyleCnt="7"/>
      <dgm:spPr>
        <a:noFill/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dash"/>
          <a:miter lim="800000"/>
        </a:ln>
        <a:effectLst/>
      </dgm:spPr>
    </dgm:pt>
    <dgm:pt modelId="{615D849E-5C48-4153-9589-A80185556F0F}" type="pres">
      <dgm:prSet presAssocID="{0728DF59-BA79-481F-9F4F-FD7633297F74}" presName="EmptyPlaceHolder" presStyleCnt="0"/>
      <dgm:spPr/>
    </dgm:pt>
    <dgm:pt modelId="{D40832A0-9051-44DA-893E-8A856195BF0C}" type="pres">
      <dgm:prSet presAssocID="{E1D34144-FE19-478B-ABDE-DB7C7A5E093D}" presName="spaceBetweenRectangles" presStyleCnt="0"/>
      <dgm:spPr/>
    </dgm:pt>
    <dgm:pt modelId="{9F3CDD5A-0D37-4A97-ADC1-662136786C64}" type="pres">
      <dgm:prSet presAssocID="{39037592-A0E5-439E-843B-D38986CACC28}" presName="composite" presStyleCnt="0"/>
      <dgm:spPr/>
    </dgm:pt>
    <dgm:pt modelId="{CE550B2F-0AC1-4633-9295-98E24B65E738}" type="pres">
      <dgm:prSet presAssocID="{39037592-A0E5-439E-843B-D38986CACC28}" presName="ConnectorPoint" presStyleLbl="lnNode1" presStyleIdx="4" presStyleCnt="7"/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17C13D8-91D0-4858-ADF7-A4A3510D9216}" type="pres">
      <dgm:prSet presAssocID="{39037592-A0E5-439E-843B-D38986CACC28}" presName="DropPinPlaceHolder" presStyleCnt="0"/>
      <dgm:spPr/>
    </dgm:pt>
    <dgm:pt modelId="{34C732FE-47DC-4F89-8BA4-E68FAF4D4C59}" type="pres">
      <dgm:prSet presAssocID="{39037592-A0E5-439E-843B-D38986CACC28}" presName="DropPin" presStyleLbl="alignNode1" presStyleIdx="4" presStyleCnt="7"/>
      <dgm:spPr/>
    </dgm:pt>
    <dgm:pt modelId="{2C0EDCF0-325C-442E-8C70-38F3EE783CE7}" type="pres">
      <dgm:prSet presAssocID="{39037592-A0E5-439E-843B-D38986CACC28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gm:spPr>
    </dgm:pt>
    <dgm:pt modelId="{6DAC6960-EFF7-41B5-8386-EA86E70CC239}" type="pres">
      <dgm:prSet presAssocID="{39037592-A0E5-439E-843B-D38986CACC28}" presName="L2TextContainer" presStyleLbl="revTx" presStyleIdx="8" presStyleCnt="14">
        <dgm:presLayoutVars>
          <dgm:bulletEnabled val="1"/>
        </dgm:presLayoutVars>
      </dgm:prSet>
      <dgm:spPr/>
    </dgm:pt>
    <dgm:pt modelId="{B4EF71BA-FA93-49FB-B414-92E8A0B412C2}" type="pres">
      <dgm:prSet presAssocID="{39037592-A0E5-439E-843B-D38986CACC28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51D8F733-4321-4116-AD8F-4763FFD26D24}" type="pres">
      <dgm:prSet presAssocID="{39037592-A0E5-439E-843B-D38986CACC28}" presName="ConnectLine" presStyleLbl="sibTrans1D1" presStyleIdx="4" presStyleCnt="7"/>
      <dgm:spPr>
        <a:noFill/>
        <a:ln w="127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dash"/>
        </a:ln>
        <a:effectLst/>
      </dgm:spPr>
    </dgm:pt>
    <dgm:pt modelId="{FE67A6AA-A9C4-4083-9475-59988296DD3C}" type="pres">
      <dgm:prSet presAssocID="{39037592-A0E5-439E-843B-D38986CACC28}" presName="EmptyPlaceHolder" presStyleCnt="0"/>
      <dgm:spPr/>
    </dgm:pt>
    <dgm:pt modelId="{DBDDFEAE-C8EB-4407-888A-DEDA8C88A2B0}" type="pres">
      <dgm:prSet presAssocID="{EDB4B3F5-6E60-4974-B119-3B806EEEB6C5}" presName="spaceBetweenRectangles" presStyleCnt="0"/>
      <dgm:spPr/>
    </dgm:pt>
    <dgm:pt modelId="{1555443E-3C09-4559-962D-DD67897FA6BA}" type="pres">
      <dgm:prSet presAssocID="{F57C4BFC-399C-4623-8AFD-CF21BDDB3C28}" presName="composite" presStyleCnt="0"/>
      <dgm:spPr/>
    </dgm:pt>
    <dgm:pt modelId="{5656968E-948C-43DD-ACF2-3B822274411E}" type="pres">
      <dgm:prSet presAssocID="{F57C4BFC-399C-4623-8AFD-CF21BDDB3C28}" presName="ConnectorPoint" presStyleLbl="lnNode1" presStyleIdx="5" presStyleCnt="7"/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2E8DD74-01CC-434B-9EA2-921F9C0DC8D8}" type="pres">
      <dgm:prSet presAssocID="{F57C4BFC-399C-4623-8AFD-CF21BDDB3C28}" presName="DropPinPlaceHolder" presStyleCnt="0"/>
      <dgm:spPr/>
    </dgm:pt>
    <dgm:pt modelId="{F425563A-E102-4642-89DB-91AF4D9B4BC9}" type="pres">
      <dgm:prSet presAssocID="{F57C4BFC-399C-4623-8AFD-CF21BDDB3C28}" presName="DropPin" presStyleLbl="alignNode1" presStyleIdx="5" presStyleCnt="7"/>
      <dgm:spPr/>
    </dgm:pt>
    <dgm:pt modelId="{A4A5D7E2-6B14-4D6A-A3C9-A2896E4C8200}" type="pres">
      <dgm:prSet presAssocID="{F57C4BFC-399C-4623-8AFD-CF21BDDB3C28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gm:spPr>
    </dgm:pt>
    <dgm:pt modelId="{9BA7954E-8037-48FD-B38B-B8E37D60B89D}" type="pres">
      <dgm:prSet presAssocID="{F57C4BFC-399C-4623-8AFD-CF21BDDB3C28}" presName="L2TextContainer" presStyleLbl="revTx" presStyleIdx="10" presStyleCnt="14">
        <dgm:presLayoutVars>
          <dgm:bulletEnabled val="1"/>
        </dgm:presLayoutVars>
      </dgm:prSet>
      <dgm:spPr/>
    </dgm:pt>
    <dgm:pt modelId="{D4EAF396-B443-4528-ABDE-8F9ABDE9903B}" type="pres">
      <dgm:prSet presAssocID="{F57C4BFC-399C-4623-8AFD-CF21BDDB3C28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B6D99524-471E-48D9-8FD6-E2FAE11FF8BE}" type="pres">
      <dgm:prSet presAssocID="{F57C4BFC-399C-4623-8AFD-CF21BDDB3C28}" presName="ConnectLine" presStyleLbl="sibTrans1D1" presStyleIdx="5" presStyleCnt="7"/>
      <dgm:spPr>
        <a:noFill/>
        <a:ln w="127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dash"/>
        </a:ln>
        <a:effectLst/>
      </dgm:spPr>
    </dgm:pt>
    <dgm:pt modelId="{3BC7CD8A-81FB-4203-A482-D81C8CACF1E7}" type="pres">
      <dgm:prSet presAssocID="{F57C4BFC-399C-4623-8AFD-CF21BDDB3C28}" presName="EmptyPlaceHolder" presStyleCnt="0"/>
      <dgm:spPr/>
    </dgm:pt>
    <dgm:pt modelId="{134BC252-7222-496C-BC3C-250F8D38F886}" type="pres">
      <dgm:prSet presAssocID="{09734E53-DBB9-4823-8802-62B1C68956F4}" presName="spaceBetweenRectangles" presStyleCnt="0"/>
      <dgm:spPr/>
    </dgm:pt>
    <dgm:pt modelId="{4438E446-2C78-447F-932E-80708EA59562}" type="pres">
      <dgm:prSet presAssocID="{41715D89-F477-4A3A-A396-F11DFD832BA1}" presName="composite" presStyleCnt="0"/>
      <dgm:spPr/>
    </dgm:pt>
    <dgm:pt modelId="{E070C8C2-0669-4231-BCA0-490FD5EDD608}" type="pres">
      <dgm:prSet presAssocID="{41715D89-F477-4A3A-A396-F11DFD832BA1}" presName="ConnectorPoint" presStyleLbl="lnNode1" presStyleIdx="6" presStyleCnt="7"/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BFFC0F6-1C77-4425-BD89-A3ED71AE52CD}" type="pres">
      <dgm:prSet presAssocID="{41715D89-F477-4A3A-A396-F11DFD832BA1}" presName="DropPinPlaceHolder" presStyleCnt="0"/>
      <dgm:spPr/>
    </dgm:pt>
    <dgm:pt modelId="{598037F7-A2D4-4B73-AB35-229F4B2EE901}" type="pres">
      <dgm:prSet presAssocID="{41715D89-F477-4A3A-A396-F11DFD832BA1}" presName="DropPin" presStyleLbl="alignNode1" presStyleIdx="6" presStyleCnt="7"/>
      <dgm:spPr/>
    </dgm:pt>
    <dgm:pt modelId="{1945768A-83B8-480E-A71B-5B1DD1FA121B}" type="pres">
      <dgm:prSet presAssocID="{41715D89-F477-4A3A-A396-F11DFD832BA1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gm:spPr>
    </dgm:pt>
    <dgm:pt modelId="{58711876-372A-4B14-ACB5-CB88203B6A9C}" type="pres">
      <dgm:prSet presAssocID="{41715D89-F477-4A3A-A396-F11DFD832BA1}" presName="L2TextContainer" presStyleLbl="revTx" presStyleIdx="12" presStyleCnt="14">
        <dgm:presLayoutVars>
          <dgm:bulletEnabled val="1"/>
        </dgm:presLayoutVars>
      </dgm:prSet>
      <dgm:spPr/>
    </dgm:pt>
    <dgm:pt modelId="{29470E7F-302D-4A72-8BDD-9C7724648D09}" type="pres">
      <dgm:prSet presAssocID="{41715D89-F477-4A3A-A396-F11DFD832BA1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5B804784-DFB4-4E50-84D9-AE46D54E66AC}" type="pres">
      <dgm:prSet presAssocID="{41715D89-F477-4A3A-A396-F11DFD832BA1}" presName="ConnectLine" presStyleLbl="sibTrans1D1" presStyleIdx="6" presStyleCnt="7"/>
      <dgm:spPr>
        <a:noFill/>
        <a:ln w="127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dash"/>
        </a:ln>
        <a:effectLst/>
      </dgm:spPr>
    </dgm:pt>
    <dgm:pt modelId="{8DD0D05D-3468-4CF5-96B1-331166E50901}" type="pres">
      <dgm:prSet presAssocID="{41715D89-F477-4A3A-A396-F11DFD832BA1}" presName="EmptyPlaceHolder" presStyleCnt="0"/>
      <dgm:spPr/>
    </dgm:pt>
  </dgm:ptLst>
  <dgm:cxnLst>
    <dgm:cxn modelId="{2F370905-B637-436C-AD8C-EEBB916B5B9C}" srcId="{39037592-A0E5-439E-843B-D38986CACC28}" destId="{97A4302F-24B1-461E-B7BE-36BE9EC21A90}" srcOrd="0" destOrd="0" parTransId="{7231075E-1A45-433D-8D6C-5BE2613CA63D}" sibTransId="{1F95387C-5224-4F1F-A412-75399DD4B964}"/>
    <dgm:cxn modelId="{236A2B0C-5E4E-489F-A8D2-AC00D84521B6}" type="presOf" srcId="{545EC50E-0F48-4904-897A-77F8FE0613BC}" destId="{D70B9424-E474-43BB-B136-EAEB1D822E46}" srcOrd="0" destOrd="0" presId="urn:microsoft.com/office/officeart/2017/3/layout/DropPinTimeline"/>
    <dgm:cxn modelId="{BCAF2B0C-7175-4C3A-B399-2F55F0A2E7F5}" type="presOf" srcId="{39037592-A0E5-439E-843B-D38986CACC28}" destId="{B4EF71BA-FA93-49FB-B414-92E8A0B412C2}" srcOrd="0" destOrd="0" presId="urn:microsoft.com/office/officeart/2017/3/layout/DropPinTimeline"/>
    <dgm:cxn modelId="{8983420C-A4A6-4B07-9B28-778C030842F9}" type="presOf" srcId="{F57C4BFC-399C-4623-8AFD-CF21BDDB3C28}" destId="{D4EAF396-B443-4528-ABDE-8F9ABDE9903B}" srcOrd="0" destOrd="0" presId="urn:microsoft.com/office/officeart/2017/3/layout/DropPinTimeline"/>
    <dgm:cxn modelId="{FD49C912-F3ED-47F9-9898-5AEDE891FFD2}" type="presOf" srcId="{41715D89-F477-4A3A-A396-F11DFD832BA1}" destId="{29470E7F-302D-4A72-8BDD-9C7724648D09}" srcOrd="0" destOrd="0" presId="urn:microsoft.com/office/officeart/2017/3/layout/DropPinTimeline"/>
    <dgm:cxn modelId="{A476B816-ADFF-408B-84DA-EA2C9FE8CF0F}" srcId="{82F38727-AC95-4B85-A402-D73C4F9902C1}" destId="{C342DBFC-4E10-459D-9673-E400309B3C62}" srcOrd="0" destOrd="0" parTransId="{58A66014-9977-4B41-9477-124D4E118F1E}" sibTransId="{15E67C81-BE78-479A-AB82-09F83C62F337}"/>
    <dgm:cxn modelId="{6B34201D-067B-4DCE-BA5B-033927BD417D}" srcId="{67FE0F8D-5248-4BA5-AF04-39683C08DFEB}" destId="{F57C4BFC-399C-4623-8AFD-CF21BDDB3C28}" srcOrd="5" destOrd="0" parTransId="{D462E6B0-C157-4B1B-A578-A4F52D3EFB3A}" sibTransId="{09734E53-DBB9-4823-8802-62B1C68956F4}"/>
    <dgm:cxn modelId="{5FB5312B-F4E8-4F1C-BB57-6D83A75148F3}" type="presOf" srcId="{97A4302F-24B1-461E-B7BE-36BE9EC21A90}" destId="{6DAC6960-EFF7-41B5-8386-EA86E70CC239}" srcOrd="0" destOrd="0" presId="urn:microsoft.com/office/officeart/2017/3/layout/DropPinTimeline"/>
    <dgm:cxn modelId="{C0A84F34-306B-41D3-82CB-AEF47F30A859}" type="presOf" srcId="{129A9A7C-E787-48EB-BCED-D0ABB5365BCE}" destId="{E7C9E85A-29CF-4418-A822-ED765A3695D3}" srcOrd="0" destOrd="0" presId="urn:microsoft.com/office/officeart/2017/3/layout/DropPinTimeline"/>
    <dgm:cxn modelId="{AFF03643-0931-4191-AA45-027941185DDA}" type="presOf" srcId="{453FFAB0-C90B-4327-A05E-35B48E8DB7F4}" destId="{C35707EE-6E49-4031-B2B6-770292AE04BE}" srcOrd="0" destOrd="0" presId="urn:microsoft.com/office/officeart/2017/3/layout/DropPinTimeline"/>
    <dgm:cxn modelId="{83214E68-5FD1-47CA-9271-9329F82754B7}" srcId="{453FFAB0-C90B-4327-A05E-35B48E8DB7F4}" destId="{448B8B7B-7772-442A-914E-49C19B28AC49}" srcOrd="0" destOrd="0" parTransId="{6A36A7F3-0BC0-45ED-8B71-546E69707B53}" sibTransId="{0E394C4D-FF9A-45EB-9E36-B0025CA8FBA1}"/>
    <dgm:cxn modelId="{546BF168-4AFB-46B8-873D-A17BD2E65A93}" srcId="{67FE0F8D-5248-4BA5-AF04-39683C08DFEB}" destId="{0728DF59-BA79-481F-9F4F-FD7633297F74}" srcOrd="3" destOrd="0" parTransId="{458BFD87-2A70-4D35-A5A1-1C7AA4BE284C}" sibTransId="{E1D34144-FE19-478B-ABDE-DB7C7A5E093D}"/>
    <dgm:cxn modelId="{286E734E-1B98-43AF-BEDD-227CA3E5F2B8}" srcId="{67FE0F8D-5248-4BA5-AF04-39683C08DFEB}" destId="{41715D89-F477-4A3A-A396-F11DFD832BA1}" srcOrd="6" destOrd="0" parTransId="{E0E5B98D-87AF-4F1D-AE79-0EA1EBD544B0}" sibTransId="{05C3B8BC-5F96-4B93-A936-8BF1916F276C}"/>
    <dgm:cxn modelId="{4D250279-512E-4E3B-B4AF-81E68CF01AB7}" srcId="{67FE0F8D-5248-4BA5-AF04-39683C08DFEB}" destId="{82F38727-AC95-4B85-A402-D73C4F9902C1}" srcOrd="2" destOrd="0" parTransId="{39A035E0-E1BD-4290-BFF3-139843C06F0F}" sibTransId="{B9634304-8831-42D8-B970-D2C88B7E6A1E}"/>
    <dgm:cxn modelId="{F0ADAB5A-8C13-4A00-9AE7-CF8D6A5437D8}" type="presOf" srcId="{815577C8-7BDF-4B17-8407-EF12D4E00E1D}" destId="{9BA7954E-8037-48FD-B38B-B8E37D60B89D}" srcOrd="0" destOrd="0" presId="urn:microsoft.com/office/officeart/2017/3/layout/DropPinTimeline"/>
    <dgm:cxn modelId="{7B9C5A83-E61D-419F-995D-E52C30B128F2}" srcId="{41715D89-F477-4A3A-A396-F11DFD832BA1}" destId="{7FCA0DE8-75A8-4D14-B5F4-52D231640431}" srcOrd="0" destOrd="0" parTransId="{A8240185-F93B-4F32-995E-7E8536D4C153}" sibTransId="{C863FC85-94E2-452B-8659-E52EEA96853C}"/>
    <dgm:cxn modelId="{E8B5D18E-AA86-48B4-853C-5B07076E72C7}" srcId="{F57C4BFC-399C-4623-8AFD-CF21BDDB3C28}" destId="{815577C8-7BDF-4B17-8407-EF12D4E00E1D}" srcOrd="0" destOrd="0" parTransId="{7F4D41D1-73E3-4EED-A5E7-894F1A8043AA}" sibTransId="{85F86D45-7531-48CF-AB71-F70B0E8FC8C9}"/>
    <dgm:cxn modelId="{E090CE8F-E619-4011-803B-22FE88E36ABA}" srcId="{0728DF59-BA79-481F-9F4F-FD7633297F74}" destId="{E0B29BCD-A94A-4298-B68C-B73B0C232B58}" srcOrd="0" destOrd="0" parTransId="{E0143FD2-FA54-491F-B815-AF0422F46C1C}" sibTransId="{2CC6C8CA-D99D-458F-94AB-1D9F90BD633D}"/>
    <dgm:cxn modelId="{85191F94-687D-4C3C-96CF-5CD152675217}" type="presOf" srcId="{67FE0F8D-5248-4BA5-AF04-39683C08DFEB}" destId="{2A2C7E3C-E356-456D-91F2-51B39804F4E9}" srcOrd="0" destOrd="0" presId="urn:microsoft.com/office/officeart/2017/3/layout/DropPinTimeline"/>
    <dgm:cxn modelId="{42C44F96-3E34-422F-9870-5EE10E5C3EEC}" type="presOf" srcId="{82F38727-AC95-4B85-A402-D73C4F9902C1}" destId="{40C055E7-5EF0-45C3-85A3-31BAC217D40C}" srcOrd="0" destOrd="0" presId="urn:microsoft.com/office/officeart/2017/3/layout/DropPinTimeline"/>
    <dgm:cxn modelId="{A40B34A6-492B-4548-802D-C1E9285E4866}" type="presOf" srcId="{448B8B7B-7772-442A-914E-49C19B28AC49}" destId="{B8648863-258B-47C8-96F2-03860978A22C}" srcOrd="0" destOrd="0" presId="urn:microsoft.com/office/officeart/2017/3/layout/DropPinTimeline"/>
    <dgm:cxn modelId="{2DA3A0C2-8F58-4F5F-B438-027B6B4CC327}" srcId="{67FE0F8D-5248-4BA5-AF04-39683C08DFEB}" destId="{453FFAB0-C90B-4327-A05E-35B48E8DB7F4}" srcOrd="1" destOrd="0" parTransId="{7139914E-3CB5-4365-A37D-23BA81347AD8}" sibTransId="{EAAE0C5E-15C6-40B0-A495-105F09493597}"/>
    <dgm:cxn modelId="{F96EAECA-FD20-4870-AD10-E424E75F94BF}" type="presOf" srcId="{C342DBFC-4E10-459D-9673-E400309B3C62}" destId="{2A97DE7C-2A19-4454-AC7A-8BCA641CB136}" srcOrd="0" destOrd="0" presId="urn:microsoft.com/office/officeart/2017/3/layout/DropPinTimeline"/>
    <dgm:cxn modelId="{A7BF84D2-A6AE-4608-B9BE-BAE498BC1525}" type="presOf" srcId="{E0B29BCD-A94A-4298-B68C-B73B0C232B58}" destId="{C21A82EA-E73A-444F-954C-4B54539322A8}" srcOrd="0" destOrd="0" presId="urn:microsoft.com/office/officeart/2017/3/layout/DropPinTimeline"/>
    <dgm:cxn modelId="{73207DDF-6958-4E6F-968E-5DCEE58AF574}" type="presOf" srcId="{0728DF59-BA79-481F-9F4F-FD7633297F74}" destId="{7E0A5834-D464-4D33-9DBD-4505CE44061A}" srcOrd="0" destOrd="0" presId="urn:microsoft.com/office/officeart/2017/3/layout/DropPinTimeline"/>
    <dgm:cxn modelId="{2A8839EE-7FAA-4FB2-A75E-0807764A5588}" srcId="{67FE0F8D-5248-4BA5-AF04-39683C08DFEB}" destId="{545EC50E-0F48-4904-897A-77F8FE0613BC}" srcOrd="0" destOrd="0" parTransId="{F76A6132-62B6-4DCC-B028-AEC7F4DAF0AE}" sibTransId="{7358096A-09D4-4291-AA51-B99764E01642}"/>
    <dgm:cxn modelId="{10CD20F1-4B21-42F6-9E07-9C2E7C85D225}" type="presOf" srcId="{7FCA0DE8-75A8-4D14-B5F4-52D231640431}" destId="{58711876-372A-4B14-ACB5-CB88203B6A9C}" srcOrd="0" destOrd="0" presId="urn:microsoft.com/office/officeart/2017/3/layout/DropPinTimeline"/>
    <dgm:cxn modelId="{D8836CF1-90CE-4A17-98C9-B26E47732342}" srcId="{545EC50E-0F48-4904-897A-77F8FE0613BC}" destId="{129A9A7C-E787-48EB-BCED-D0ABB5365BCE}" srcOrd="0" destOrd="0" parTransId="{9601AF40-2B17-4F07-9FC8-E4FD55C318E0}" sibTransId="{6CCBF51C-139A-4CC7-8106-F3702CABFB65}"/>
    <dgm:cxn modelId="{B7E10AF9-20E5-46F1-B191-8559258FCC05}" srcId="{67FE0F8D-5248-4BA5-AF04-39683C08DFEB}" destId="{39037592-A0E5-439E-843B-D38986CACC28}" srcOrd="4" destOrd="0" parTransId="{43BE529D-2F96-4F6E-8601-EB8F0B1EBF55}" sibTransId="{EDB4B3F5-6E60-4974-B119-3B806EEEB6C5}"/>
    <dgm:cxn modelId="{E0C4C765-7C08-4E8C-9544-C0DAFD12E82E}" type="presParOf" srcId="{2A2C7E3C-E356-456D-91F2-51B39804F4E9}" destId="{8E2356DF-C2BF-4E7E-9686-07988615C7B1}" srcOrd="0" destOrd="0" presId="urn:microsoft.com/office/officeart/2017/3/layout/DropPinTimeline"/>
    <dgm:cxn modelId="{9808936C-B821-4467-976C-A1937D3690AB}" type="presParOf" srcId="{2A2C7E3C-E356-456D-91F2-51B39804F4E9}" destId="{C4638889-49F0-43F1-AA42-FF86F913317D}" srcOrd="1" destOrd="0" presId="urn:microsoft.com/office/officeart/2017/3/layout/DropPinTimeline"/>
    <dgm:cxn modelId="{1F3F4AE7-0053-4240-8757-7E17089DB87F}" type="presParOf" srcId="{C4638889-49F0-43F1-AA42-FF86F913317D}" destId="{272EDC56-E22E-40AB-92D0-5648A883E6CF}" srcOrd="0" destOrd="0" presId="urn:microsoft.com/office/officeart/2017/3/layout/DropPinTimeline"/>
    <dgm:cxn modelId="{0619EBFD-45CF-4543-B03C-65E8A4A662E8}" type="presParOf" srcId="{272EDC56-E22E-40AB-92D0-5648A883E6CF}" destId="{FB34975F-3B68-47B7-8802-7178FFCBE830}" srcOrd="0" destOrd="0" presId="urn:microsoft.com/office/officeart/2017/3/layout/DropPinTimeline"/>
    <dgm:cxn modelId="{D059EB8D-6F76-441D-9325-7D8EA98C348C}" type="presParOf" srcId="{272EDC56-E22E-40AB-92D0-5648A883E6CF}" destId="{A27B5517-3BAB-4CC0-AA46-D434FE59F42B}" srcOrd="1" destOrd="0" presId="urn:microsoft.com/office/officeart/2017/3/layout/DropPinTimeline"/>
    <dgm:cxn modelId="{A43163F6-2C11-4B0E-99A3-E278D0EAFDCA}" type="presParOf" srcId="{A27B5517-3BAB-4CC0-AA46-D434FE59F42B}" destId="{398BF9C7-686C-41C5-B591-7A3F7749E0F9}" srcOrd="0" destOrd="0" presId="urn:microsoft.com/office/officeart/2017/3/layout/DropPinTimeline"/>
    <dgm:cxn modelId="{074DC7B4-D041-470D-9D75-46AB051ED9AB}" type="presParOf" srcId="{A27B5517-3BAB-4CC0-AA46-D434FE59F42B}" destId="{7B705E84-46E5-47F8-9D28-1E4420190E02}" srcOrd="1" destOrd="0" presId="urn:microsoft.com/office/officeart/2017/3/layout/DropPinTimeline"/>
    <dgm:cxn modelId="{3D4701D5-16A8-440C-8276-5CA8C1EA7806}" type="presParOf" srcId="{272EDC56-E22E-40AB-92D0-5648A883E6CF}" destId="{E7C9E85A-29CF-4418-A822-ED765A3695D3}" srcOrd="2" destOrd="0" presId="urn:microsoft.com/office/officeart/2017/3/layout/DropPinTimeline"/>
    <dgm:cxn modelId="{15E5B644-B497-4134-98DE-B3C5D4E874F2}" type="presParOf" srcId="{272EDC56-E22E-40AB-92D0-5648A883E6CF}" destId="{D70B9424-E474-43BB-B136-EAEB1D822E46}" srcOrd="3" destOrd="0" presId="urn:microsoft.com/office/officeart/2017/3/layout/DropPinTimeline"/>
    <dgm:cxn modelId="{4887010C-C9B4-4192-BF7B-8069B47C1C54}" type="presParOf" srcId="{272EDC56-E22E-40AB-92D0-5648A883E6CF}" destId="{84CB9B1C-FCFC-441C-83A5-1D08B4011663}" srcOrd="4" destOrd="0" presId="urn:microsoft.com/office/officeart/2017/3/layout/DropPinTimeline"/>
    <dgm:cxn modelId="{25899430-8176-4676-9C3C-9B246D622A52}" type="presParOf" srcId="{272EDC56-E22E-40AB-92D0-5648A883E6CF}" destId="{7989ED1B-5BF1-4DE2-9313-1B79CBB3CD0F}" srcOrd="5" destOrd="0" presId="urn:microsoft.com/office/officeart/2017/3/layout/DropPinTimeline"/>
    <dgm:cxn modelId="{7A91FBAF-30A8-45F6-B9DD-CA05F559CB7F}" type="presParOf" srcId="{C4638889-49F0-43F1-AA42-FF86F913317D}" destId="{F039C03E-BBCB-43AF-B6C5-0F605B4EE3B1}" srcOrd="1" destOrd="0" presId="urn:microsoft.com/office/officeart/2017/3/layout/DropPinTimeline"/>
    <dgm:cxn modelId="{090EE934-B276-48EA-AD3D-BEF06B905909}" type="presParOf" srcId="{C4638889-49F0-43F1-AA42-FF86F913317D}" destId="{C04B92D8-A06A-4C00-A501-688F7B72668C}" srcOrd="2" destOrd="0" presId="urn:microsoft.com/office/officeart/2017/3/layout/DropPinTimeline"/>
    <dgm:cxn modelId="{455127A4-FF9D-4514-A74C-C90E71C2C07D}" type="presParOf" srcId="{C04B92D8-A06A-4C00-A501-688F7B72668C}" destId="{16A6ADC0-0BB2-4242-A91E-3CD5D923D0E8}" srcOrd="0" destOrd="0" presId="urn:microsoft.com/office/officeart/2017/3/layout/DropPinTimeline"/>
    <dgm:cxn modelId="{8EA1923F-6BB6-4E88-998A-A444D93B4B21}" type="presParOf" srcId="{C04B92D8-A06A-4C00-A501-688F7B72668C}" destId="{EF21A4B0-38FC-4416-8D2C-38B728CF7E3B}" srcOrd="1" destOrd="0" presId="urn:microsoft.com/office/officeart/2017/3/layout/DropPinTimeline"/>
    <dgm:cxn modelId="{B2DE192E-6525-4D20-9177-64CEFA88728D}" type="presParOf" srcId="{EF21A4B0-38FC-4416-8D2C-38B728CF7E3B}" destId="{E1A5DD75-8637-4C6D-BCE0-3BB04B8019CB}" srcOrd="0" destOrd="0" presId="urn:microsoft.com/office/officeart/2017/3/layout/DropPinTimeline"/>
    <dgm:cxn modelId="{5140D5D4-BE78-4E69-BCB3-A99F6660E50B}" type="presParOf" srcId="{EF21A4B0-38FC-4416-8D2C-38B728CF7E3B}" destId="{41A8A9E9-BBC7-4AFC-9EDF-18C1735B5A60}" srcOrd="1" destOrd="0" presId="urn:microsoft.com/office/officeart/2017/3/layout/DropPinTimeline"/>
    <dgm:cxn modelId="{2642CCA9-72D1-4561-B93B-B6864725D1CA}" type="presParOf" srcId="{C04B92D8-A06A-4C00-A501-688F7B72668C}" destId="{B8648863-258B-47C8-96F2-03860978A22C}" srcOrd="2" destOrd="0" presId="urn:microsoft.com/office/officeart/2017/3/layout/DropPinTimeline"/>
    <dgm:cxn modelId="{66CD99EB-8D6B-416F-A2FB-C9F7497CBF8E}" type="presParOf" srcId="{C04B92D8-A06A-4C00-A501-688F7B72668C}" destId="{C35707EE-6E49-4031-B2B6-770292AE04BE}" srcOrd="3" destOrd="0" presId="urn:microsoft.com/office/officeart/2017/3/layout/DropPinTimeline"/>
    <dgm:cxn modelId="{62172692-60CC-47BD-8393-08F2B70289A4}" type="presParOf" srcId="{C04B92D8-A06A-4C00-A501-688F7B72668C}" destId="{0CB1B80B-DB24-4255-8C1B-B9DCA9592E75}" srcOrd="4" destOrd="0" presId="urn:microsoft.com/office/officeart/2017/3/layout/DropPinTimeline"/>
    <dgm:cxn modelId="{600642D0-0EB8-4023-8BC2-2B973E3E80B4}" type="presParOf" srcId="{C04B92D8-A06A-4C00-A501-688F7B72668C}" destId="{59D40130-ED4A-42BB-894B-495692B16D0F}" srcOrd="5" destOrd="0" presId="urn:microsoft.com/office/officeart/2017/3/layout/DropPinTimeline"/>
    <dgm:cxn modelId="{A9C7334D-2D80-49D8-9863-BD7F555C91B4}" type="presParOf" srcId="{C4638889-49F0-43F1-AA42-FF86F913317D}" destId="{D046EA3C-115B-4B3C-BF67-DFA24AA514ED}" srcOrd="3" destOrd="0" presId="urn:microsoft.com/office/officeart/2017/3/layout/DropPinTimeline"/>
    <dgm:cxn modelId="{885E7FCB-9A12-495C-A390-D213CFDB09E5}" type="presParOf" srcId="{C4638889-49F0-43F1-AA42-FF86F913317D}" destId="{B2006587-2355-4A88-B794-4231EDA258D8}" srcOrd="4" destOrd="0" presId="urn:microsoft.com/office/officeart/2017/3/layout/DropPinTimeline"/>
    <dgm:cxn modelId="{38149DC3-3EFE-4919-9A99-77D2F42762A8}" type="presParOf" srcId="{B2006587-2355-4A88-B794-4231EDA258D8}" destId="{2E6E3FDD-4D4D-4A18-9E80-FC42832BB886}" srcOrd="0" destOrd="0" presId="urn:microsoft.com/office/officeart/2017/3/layout/DropPinTimeline"/>
    <dgm:cxn modelId="{7163C706-E49E-4C36-A345-661CD6CB6E5A}" type="presParOf" srcId="{B2006587-2355-4A88-B794-4231EDA258D8}" destId="{0118A35C-7DA1-4BBF-8CC8-7E0D0E5604E8}" srcOrd="1" destOrd="0" presId="urn:microsoft.com/office/officeart/2017/3/layout/DropPinTimeline"/>
    <dgm:cxn modelId="{43397300-F0A2-4E8D-AC76-5379FAF253FC}" type="presParOf" srcId="{0118A35C-7DA1-4BBF-8CC8-7E0D0E5604E8}" destId="{94C99DCD-36F9-443A-8011-34EC854A7493}" srcOrd="0" destOrd="0" presId="urn:microsoft.com/office/officeart/2017/3/layout/DropPinTimeline"/>
    <dgm:cxn modelId="{7EE58D02-BBFE-4134-94BA-F1B52BE48A81}" type="presParOf" srcId="{0118A35C-7DA1-4BBF-8CC8-7E0D0E5604E8}" destId="{86DE11E5-431A-4744-8B11-5F6A7D16FD38}" srcOrd="1" destOrd="0" presId="urn:microsoft.com/office/officeart/2017/3/layout/DropPinTimeline"/>
    <dgm:cxn modelId="{FC9196DE-7152-4CB4-B61D-6ACF6388B21D}" type="presParOf" srcId="{B2006587-2355-4A88-B794-4231EDA258D8}" destId="{2A97DE7C-2A19-4454-AC7A-8BCA641CB136}" srcOrd="2" destOrd="0" presId="urn:microsoft.com/office/officeart/2017/3/layout/DropPinTimeline"/>
    <dgm:cxn modelId="{0C8040F3-324A-415E-8A6F-F70EB1447F46}" type="presParOf" srcId="{B2006587-2355-4A88-B794-4231EDA258D8}" destId="{40C055E7-5EF0-45C3-85A3-31BAC217D40C}" srcOrd="3" destOrd="0" presId="urn:microsoft.com/office/officeart/2017/3/layout/DropPinTimeline"/>
    <dgm:cxn modelId="{15C810FF-7863-472D-A8EB-A02336E5A219}" type="presParOf" srcId="{B2006587-2355-4A88-B794-4231EDA258D8}" destId="{C562B288-D12B-401D-AC2D-2092E8C52BC0}" srcOrd="4" destOrd="0" presId="urn:microsoft.com/office/officeart/2017/3/layout/DropPinTimeline"/>
    <dgm:cxn modelId="{2E522570-0D8E-42EA-ADD2-08A11ED1FB0C}" type="presParOf" srcId="{B2006587-2355-4A88-B794-4231EDA258D8}" destId="{7BA5554A-0B05-4334-9D3D-D6701DBADE89}" srcOrd="5" destOrd="0" presId="urn:microsoft.com/office/officeart/2017/3/layout/DropPinTimeline"/>
    <dgm:cxn modelId="{F688F34C-ED44-4A50-922E-65E105AC726C}" type="presParOf" srcId="{C4638889-49F0-43F1-AA42-FF86F913317D}" destId="{AD80D3B1-2FD9-4D70-B57A-F5E1465FA50D}" srcOrd="5" destOrd="0" presId="urn:microsoft.com/office/officeart/2017/3/layout/DropPinTimeline"/>
    <dgm:cxn modelId="{2B859BCA-602B-4F79-AF16-C7008242BC95}" type="presParOf" srcId="{C4638889-49F0-43F1-AA42-FF86F913317D}" destId="{258926FE-D66D-4DFD-89B0-2E38A04276B3}" srcOrd="6" destOrd="0" presId="urn:microsoft.com/office/officeart/2017/3/layout/DropPinTimeline"/>
    <dgm:cxn modelId="{1C64C4CC-A9FE-468E-9903-659177C3CF25}" type="presParOf" srcId="{258926FE-D66D-4DFD-89B0-2E38A04276B3}" destId="{DF6CE964-E8DA-4A3F-A4A5-297058C77B5C}" srcOrd="0" destOrd="0" presId="urn:microsoft.com/office/officeart/2017/3/layout/DropPinTimeline"/>
    <dgm:cxn modelId="{2A3BABCB-CABD-421F-B300-549165E67A8F}" type="presParOf" srcId="{258926FE-D66D-4DFD-89B0-2E38A04276B3}" destId="{6A1985B3-3DA5-4B8F-B23A-62794634E0B4}" srcOrd="1" destOrd="0" presId="urn:microsoft.com/office/officeart/2017/3/layout/DropPinTimeline"/>
    <dgm:cxn modelId="{1F56541A-F84F-4C6B-87D7-D82FD49B6C4B}" type="presParOf" srcId="{6A1985B3-3DA5-4B8F-B23A-62794634E0B4}" destId="{7B12A8CE-7CC6-44C9-8A13-38F060491E1C}" srcOrd="0" destOrd="0" presId="urn:microsoft.com/office/officeart/2017/3/layout/DropPinTimeline"/>
    <dgm:cxn modelId="{5B9162D1-F58E-4287-8775-A7235DFDA601}" type="presParOf" srcId="{6A1985B3-3DA5-4B8F-B23A-62794634E0B4}" destId="{830B6DFD-09FD-42E8-A154-A260E6BDE322}" srcOrd="1" destOrd="0" presId="urn:microsoft.com/office/officeart/2017/3/layout/DropPinTimeline"/>
    <dgm:cxn modelId="{F7BFA1CC-E18B-4233-84C0-129BEC525F87}" type="presParOf" srcId="{258926FE-D66D-4DFD-89B0-2E38A04276B3}" destId="{C21A82EA-E73A-444F-954C-4B54539322A8}" srcOrd="2" destOrd="0" presId="urn:microsoft.com/office/officeart/2017/3/layout/DropPinTimeline"/>
    <dgm:cxn modelId="{A0CFEAE0-9B8D-4CB3-AD84-723C6069BC9E}" type="presParOf" srcId="{258926FE-D66D-4DFD-89B0-2E38A04276B3}" destId="{7E0A5834-D464-4D33-9DBD-4505CE44061A}" srcOrd="3" destOrd="0" presId="urn:microsoft.com/office/officeart/2017/3/layout/DropPinTimeline"/>
    <dgm:cxn modelId="{DA332C4F-9CE1-4006-A6D6-9EFB3622E8B9}" type="presParOf" srcId="{258926FE-D66D-4DFD-89B0-2E38A04276B3}" destId="{47144043-B6C0-4BC1-AAB8-579CE9EFA8AB}" srcOrd="4" destOrd="0" presId="urn:microsoft.com/office/officeart/2017/3/layout/DropPinTimeline"/>
    <dgm:cxn modelId="{B28CA2C8-CAE2-455A-8EFE-5916D09FCAFB}" type="presParOf" srcId="{258926FE-D66D-4DFD-89B0-2E38A04276B3}" destId="{615D849E-5C48-4153-9589-A80185556F0F}" srcOrd="5" destOrd="0" presId="urn:microsoft.com/office/officeart/2017/3/layout/DropPinTimeline"/>
    <dgm:cxn modelId="{FD3C209E-0416-4944-B116-F374FFFFE638}" type="presParOf" srcId="{C4638889-49F0-43F1-AA42-FF86F913317D}" destId="{D40832A0-9051-44DA-893E-8A856195BF0C}" srcOrd="7" destOrd="0" presId="urn:microsoft.com/office/officeart/2017/3/layout/DropPinTimeline"/>
    <dgm:cxn modelId="{2236187F-282B-46BC-AC1F-354A2A77BA84}" type="presParOf" srcId="{C4638889-49F0-43F1-AA42-FF86F913317D}" destId="{9F3CDD5A-0D37-4A97-ADC1-662136786C64}" srcOrd="8" destOrd="0" presId="urn:microsoft.com/office/officeart/2017/3/layout/DropPinTimeline"/>
    <dgm:cxn modelId="{B30D2F9D-407B-4606-A2F9-90BB864AAA98}" type="presParOf" srcId="{9F3CDD5A-0D37-4A97-ADC1-662136786C64}" destId="{CE550B2F-0AC1-4633-9295-98E24B65E738}" srcOrd="0" destOrd="0" presId="urn:microsoft.com/office/officeart/2017/3/layout/DropPinTimeline"/>
    <dgm:cxn modelId="{727FC464-C1E9-4004-A30E-5C1808FE9F8C}" type="presParOf" srcId="{9F3CDD5A-0D37-4A97-ADC1-662136786C64}" destId="{A17C13D8-91D0-4858-ADF7-A4A3510D9216}" srcOrd="1" destOrd="0" presId="urn:microsoft.com/office/officeart/2017/3/layout/DropPinTimeline"/>
    <dgm:cxn modelId="{F5AE9587-F937-47A2-819F-E5048371E10B}" type="presParOf" srcId="{A17C13D8-91D0-4858-ADF7-A4A3510D9216}" destId="{34C732FE-47DC-4F89-8BA4-E68FAF4D4C59}" srcOrd="0" destOrd="0" presId="urn:microsoft.com/office/officeart/2017/3/layout/DropPinTimeline"/>
    <dgm:cxn modelId="{D1635950-F68B-4FA4-BA37-BA087474446D}" type="presParOf" srcId="{A17C13D8-91D0-4858-ADF7-A4A3510D9216}" destId="{2C0EDCF0-325C-442E-8C70-38F3EE783CE7}" srcOrd="1" destOrd="0" presId="urn:microsoft.com/office/officeart/2017/3/layout/DropPinTimeline"/>
    <dgm:cxn modelId="{9F65427F-16D5-42DD-98CD-3284EE3F228B}" type="presParOf" srcId="{9F3CDD5A-0D37-4A97-ADC1-662136786C64}" destId="{6DAC6960-EFF7-41B5-8386-EA86E70CC239}" srcOrd="2" destOrd="0" presId="urn:microsoft.com/office/officeart/2017/3/layout/DropPinTimeline"/>
    <dgm:cxn modelId="{97960AF8-F76C-49A9-8305-B4B9A8E4E80D}" type="presParOf" srcId="{9F3CDD5A-0D37-4A97-ADC1-662136786C64}" destId="{B4EF71BA-FA93-49FB-B414-92E8A0B412C2}" srcOrd="3" destOrd="0" presId="urn:microsoft.com/office/officeart/2017/3/layout/DropPinTimeline"/>
    <dgm:cxn modelId="{C1CD71FC-C620-4FFE-8D7C-E9D67558B4A8}" type="presParOf" srcId="{9F3CDD5A-0D37-4A97-ADC1-662136786C64}" destId="{51D8F733-4321-4116-AD8F-4763FFD26D24}" srcOrd="4" destOrd="0" presId="urn:microsoft.com/office/officeart/2017/3/layout/DropPinTimeline"/>
    <dgm:cxn modelId="{E91A2BCF-BD86-40AD-BD87-E30253BC1700}" type="presParOf" srcId="{9F3CDD5A-0D37-4A97-ADC1-662136786C64}" destId="{FE67A6AA-A9C4-4083-9475-59988296DD3C}" srcOrd="5" destOrd="0" presId="urn:microsoft.com/office/officeart/2017/3/layout/DropPinTimeline"/>
    <dgm:cxn modelId="{D42A3401-C6CF-4511-BDDE-680390D7B59A}" type="presParOf" srcId="{C4638889-49F0-43F1-AA42-FF86F913317D}" destId="{DBDDFEAE-C8EB-4407-888A-DEDA8C88A2B0}" srcOrd="9" destOrd="0" presId="urn:microsoft.com/office/officeart/2017/3/layout/DropPinTimeline"/>
    <dgm:cxn modelId="{FD914F01-0296-4DB4-9CC4-90DD2111D59E}" type="presParOf" srcId="{C4638889-49F0-43F1-AA42-FF86F913317D}" destId="{1555443E-3C09-4559-962D-DD67897FA6BA}" srcOrd="10" destOrd="0" presId="urn:microsoft.com/office/officeart/2017/3/layout/DropPinTimeline"/>
    <dgm:cxn modelId="{1FD8B166-BC06-47CD-9ECB-A491395F29A3}" type="presParOf" srcId="{1555443E-3C09-4559-962D-DD67897FA6BA}" destId="{5656968E-948C-43DD-ACF2-3B822274411E}" srcOrd="0" destOrd="0" presId="urn:microsoft.com/office/officeart/2017/3/layout/DropPinTimeline"/>
    <dgm:cxn modelId="{196AA632-5F78-4A5E-A1C0-50EAF3316CAE}" type="presParOf" srcId="{1555443E-3C09-4559-962D-DD67897FA6BA}" destId="{A2E8DD74-01CC-434B-9EA2-921F9C0DC8D8}" srcOrd="1" destOrd="0" presId="urn:microsoft.com/office/officeart/2017/3/layout/DropPinTimeline"/>
    <dgm:cxn modelId="{9130BE7B-A8F3-4B9B-B4F9-A8ECC03B76BB}" type="presParOf" srcId="{A2E8DD74-01CC-434B-9EA2-921F9C0DC8D8}" destId="{F425563A-E102-4642-89DB-91AF4D9B4BC9}" srcOrd="0" destOrd="0" presId="urn:microsoft.com/office/officeart/2017/3/layout/DropPinTimeline"/>
    <dgm:cxn modelId="{BF5D0FBB-A08E-48EE-9395-AD10C27526D8}" type="presParOf" srcId="{A2E8DD74-01CC-434B-9EA2-921F9C0DC8D8}" destId="{A4A5D7E2-6B14-4D6A-A3C9-A2896E4C8200}" srcOrd="1" destOrd="0" presId="urn:microsoft.com/office/officeart/2017/3/layout/DropPinTimeline"/>
    <dgm:cxn modelId="{04B9FD33-BA5B-454E-A3CE-3F3E5435C15C}" type="presParOf" srcId="{1555443E-3C09-4559-962D-DD67897FA6BA}" destId="{9BA7954E-8037-48FD-B38B-B8E37D60B89D}" srcOrd="2" destOrd="0" presId="urn:microsoft.com/office/officeart/2017/3/layout/DropPinTimeline"/>
    <dgm:cxn modelId="{F8C719F9-ABCD-447D-800D-B0FEFEC30295}" type="presParOf" srcId="{1555443E-3C09-4559-962D-DD67897FA6BA}" destId="{D4EAF396-B443-4528-ABDE-8F9ABDE9903B}" srcOrd="3" destOrd="0" presId="urn:microsoft.com/office/officeart/2017/3/layout/DropPinTimeline"/>
    <dgm:cxn modelId="{E99C6AF1-52FE-4E2E-A3FF-6CD1BC2EB2FE}" type="presParOf" srcId="{1555443E-3C09-4559-962D-DD67897FA6BA}" destId="{B6D99524-471E-48D9-8FD6-E2FAE11FF8BE}" srcOrd="4" destOrd="0" presId="urn:microsoft.com/office/officeart/2017/3/layout/DropPinTimeline"/>
    <dgm:cxn modelId="{7C2BB811-DAA5-40D1-A10F-6040C509C593}" type="presParOf" srcId="{1555443E-3C09-4559-962D-DD67897FA6BA}" destId="{3BC7CD8A-81FB-4203-A482-D81C8CACF1E7}" srcOrd="5" destOrd="0" presId="urn:microsoft.com/office/officeart/2017/3/layout/DropPinTimeline"/>
    <dgm:cxn modelId="{59318AB2-A702-4CFF-A48D-EBB1B0F719FB}" type="presParOf" srcId="{C4638889-49F0-43F1-AA42-FF86F913317D}" destId="{134BC252-7222-496C-BC3C-250F8D38F886}" srcOrd="11" destOrd="0" presId="urn:microsoft.com/office/officeart/2017/3/layout/DropPinTimeline"/>
    <dgm:cxn modelId="{B87D65CB-AFB0-415C-B9EE-340CB9CD8B64}" type="presParOf" srcId="{C4638889-49F0-43F1-AA42-FF86F913317D}" destId="{4438E446-2C78-447F-932E-80708EA59562}" srcOrd="12" destOrd="0" presId="urn:microsoft.com/office/officeart/2017/3/layout/DropPinTimeline"/>
    <dgm:cxn modelId="{B39F608F-8FB7-4F66-A14E-2D9446FE1788}" type="presParOf" srcId="{4438E446-2C78-447F-932E-80708EA59562}" destId="{E070C8C2-0669-4231-BCA0-490FD5EDD608}" srcOrd="0" destOrd="0" presId="urn:microsoft.com/office/officeart/2017/3/layout/DropPinTimeline"/>
    <dgm:cxn modelId="{4A3CCA2A-E537-4B0F-B2B1-D0A739A13684}" type="presParOf" srcId="{4438E446-2C78-447F-932E-80708EA59562}" destId="{5BFFC0F6-1C77-4425-BD89-A3ED71AE52CD}" srcOrd="1" destOrd="0" presId="urn:microsoft.com/office/officeart/2017/3/layout/DropPinTimeline"/>
    <dgm:cxn modelId="{AF82E394-096F-41D0-AC22-022858123D2C}" type="presParOf" srcId="{5BFFC0F6-1C77-4425-BD89-A3ED71AE52CD}" destId="{598037F7-A2D4-4B73-AB35-229F4B2EE901}" srcOrd="0" destOrd="0" presId="urn:microsoft.com/office/officeart/2017/3/layout/DropPinTimeline"/>
    <dgm:cxn modelId="{4E785AEA-82C0-434D-BB31-C6E499D668E1}" type="presParOf" srcId="{5BFFC0F6-1C77-4425-BD89-A3ED71AE52CD}" destId="{1945768A-83B8-480E-A71B-5B1DD1FA121B}" srcOrd="1" destOrd="0" presId="urn:microsoft.com/office/officeart/2017/3/layout/DropPinTimeline"/>
    <dgm:cxn modelId="{AFE9D87E-14CA-4304-9770-114B2F73AF24}" type="presParOf" srcId="{4438E446-2C78-447F-932E-80708EA59562}" destId="{58711876-372A-4B14-ACB5-CB88203B6A9C}" srcOrd="2" destOrd="0" presId="urn:microsoft.com/office/officeart/2017/3/layout/DropPinTimeline"/>
    <dgm:cxn modelId="{7928F791-0145-4B12-90EF-AB43DEAE6C5D}" type="presParOf" srcId="{4438E446-2C78-447F-932E-80708EA59562}" destId="{29470E7F-302D-4A72-8BDD-9C7724648D09}" srcOrd="3" destOrd="0" presId="urn:microsoft.com/office/officeart/2017/3/layout/DropPinTimeline"/>
    <dgm:cxn modelId="{8CA493C7-A452-44BC-99FA-871EB0B564E0}" type="presParOf" srcId="{4438E446-2C78-447F-932E-80708EA59562}" destId="{5B804784-DFB4-4E50-84D9-AE46D54E66AC}" srcOrd="4" destOrd="0" presId="urn:microsoft.com/office/officeart/2017/3/layout/DropPinTimeline"/>
    <dgm:cxn modelId="{04732A90-013D-4D81-B830-6A025BE30C96}" type="presParOf" srcId="{4438E446-2C78-447F-932E-80708EA59562}" destId="{8DD0D05D-3468-4CF5-96B1-331166E50901}" srcOrd="5" destOrd="0" presId="urn:microsoft.com/office/officeart/2017/3/layout/DropPinTimeline"/>
  </dgm:cxnLst>
  <dgm:bg>
    <a:solidFill>
      <a:schemeClr val="tx2">
        <a:lumMod val="40000"/>
        <a:lumOff val="60000"/>
        <a:alpha val="5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356DF-C2BF-4E7E-9686-07988615C7B1}">
      <dsp:nvSpPr>
        <dsp:cNvPr id="0" name=""/>
        <dsp:cNvSpPr/>
      </dsp:nvSpPr>
      <dsp:spPr>
        <a:xfrm>
          <a:off x="0" y="1436914"/>
          <a:ext cx="1191384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BF9C7-686C-41C5-B591-7A3F7749E0F9}">
      <dsp:nvSpPr>
        <dsp:cNvPr id="0" name=""/>
        <dsp:cNvSpPr/>
      </dsp:nvSpPr>
      <dsp:spPr>
        <a:xfrm rot="8100000">
          <a:off x="44075" y="331152"/>
          <a:ext cx="211338" cy="21133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705E84-46E5-47F8-9D28-1E4420190E02}">
      <dsp:nvSpPr>
        <dsp:cNvPr id="0" name=""/>
        <dsp:cNvSpPr/>
      </dsp:nvSpPr>
      <dsp:spPr>
        <a:xfrm>
          <a:off x="67553" y="354630"/>
          <a:ext cx="164383" cy="1643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9E85A-29CF-4418-A822-ED765A3695D3}">
      <dsp:nvSpPr>
        <dsp:cNvPr id="0" name=""/>
        <dsp:cNvSpPr/>
      </dsp:nvSpPr>
      <dsp:spPr>
        <a:xfrm>
          <a:off x="299184" y="586261"/>
          <a:ext cx="2476189" cy="850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Public Meeting</a:t>
          </a:r>
        </a:p>
      </dsp:txBody>
      <dsp:txXfrm>
        <a:off x="299184" y="586261"/>
        <a:ext cx="2476189" cy="850653"/>
      </dsp:txXfrm>
    </dsp:sp>
    <dsp:sp modelId="{D70B9424-E474-43BB-B136-EAEB1D822E46}">
      <dsp:nvSpPr>
        <dsp:cNvPr id="0" name=""/>
        <dsp:cNvSpPr/>
      </dsp:nvSpPr>
      <dsp:spPr>
        <a:xfrm>
          <a:off x="299184" y="287382"/>
          <a:ext cx="2476189" cy="29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August 2022</a:t>
          </a:r>
        </a:p>
      </dsp:txBody>
      <dsp:txXfrm>
        <a:off x="299184" y="287382"/>
        <a:ext cx="2476189" cy="298878"/>
      </dsp:txXfrm>
    </dsp:sp>
    <dsp:sp modelId="{84CB9B1C-FCFC-441C-83A5-1D08B4011663}">
      <dsp:nvSpPr>
        <dsp:cNvPr id="0" name=""/>
        <dsp:cNvSpPr/>
      </dsp:nvSpPr>
      <dsp:spPr>
        <a:xfrm>
          <a:off x="149745" y="586261"/>
          <a:ext cx="0" cy="850653"/>
        </a:xfrm>
        <a:prstGeom prst="line">
          <a:avLst/>
        </a:prstGeom>
        <a:noFill/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4975F-3B68-47B7-8802-7178FFCBE830}">
      <dsp:nvSpPr>
        <dsp:cNvPr id="0" name=""/>
        <dsp:cNvSpPr/>
      </dsp:nvSpPr>
      <dsp:spPr>
        <a:xfrm>
          <a:off x="122509" y="1410015"/>
          <a:ext cx="53798" cy="53798"/>
        </a:xfrm>
        <a:prstGeom prst="ellipse">
          <a:avLst/>
        </a:prstGeom>
        <a:gradFill rotWithShape="0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E1A5DD75-8637-4C6D-BCE0-3BB04B8019CB}">
      <dsp:nvSpPr>
        <dsp:cNvPr id="0" name=""/>
        <dsp:cNvSpPr/>
      </dsp:nvSpPr>
      <dsp:spPr>
        <a:xfrm rot="18900000">
          <a:off x="1532388" y="2331337"/>
          <a:ext cx="211338" cy="21133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A8A9E9-BBC7-4AFC-9EDF-18C1735B5A60}">
      <dsp:nvSpPr>
        <dsp:cNvPr id="0" name=""/>
        <dsp:cNvSpPr/>
      </dsp:nvSpPr>
      <dsp:spPr>
        <a:xfrm>
          <a:off x="1555865" y="2354815"/>
          <a:ext cx="164383" cy="1643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48863-258B-47C8-96F2-03860978A22C}">
      <dsp:nvSpPr>
        <dsp:cNvPr id="0" name=""/>
        <dsp:cNvSpPr/>
      </dsp:nvSpPr>
      <dsp:spPr>
        <a:xfrm>
          <a:off x="1787496" y="1436914"/>
          <a:ext cx="2476189" cy="850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60% Plans</a:t>
          </a:r>
        </a:p>
      </dsp:txBody>
      <dsp:txXfrm>
        <a:off x="1787496" y="1436914"/>
        <a:ext cx="2476189" cy="850653"/>
      </dsp:txXfrm>
    </dsp:sp>
    <dsp:sp modelId="{C35707EE-6E49-4031-B2B6-770292AE04BE}">
      <dsp:nvSpPr>
        <dsp:cNvPr id="0" name=""/>
        <dsp:cNvSpPr/>
      </dsp:nvSpPr>
      <dsp:spPr>
        <a:xfrm>
          <a:off x="1787496" y="2287567"/>
          <a:ext cx="2476189" cy="29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February 2022</a:t>
          </a:r>
        </a:p>
      </dsp:txBody>
      <dsp:txXfrm>
        <a:off x="1787496" y="2287567"/>
        <a:ext cx="2476189" cy="298878"/>
      </dsp:txXfrm>
    </dsp:sp>
    <dsp:sp modelId="{0CB1B80B-DB24-4255-8C1B-B9DCA9592E75}">
      <dsp:nvSpPr>
        <dsp:cNvPr id="0" name=""/>
        <dsp:cNvSpPr/>
      </dsp:nvSpPr>
      <dsp:spPr>
        <a:xfrm>
          <a:off x="1638057" y="1436914"/>
          <a:ext cx="0" cy="850653"/>
        </a:xfrm>
        <a:prstGeom prst="line">
          <a:avLst/>
        </a:prstGeom>
        <a:noFill/>
        <a:ln w="127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6ADC0-0BB2-4242-A91E-3CD5D923D0E8}">
      <dsp:nvSpPr>
        <dsp:cNvPr id="0" name=""/>
        <dsp:cNvSpPr/>
      </dsp:nvSpPr>
      <dsp:spPr>
        <a:xfrm>
          <a:off x="1610821" y="1410015"/>
          <a:ext cx="53798" cy="53798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94C99DCD-36F9-443A-8011-34EC854A7493}">
      <dsp:nvSpPr>
        <dsp:cNvPr id="0" name=""/>
        <dsp:cNvSpPr/>
      </dsp:nvSpPr>
      <dsp:spPr>
        <a:xfrm rot="8100000">
          <a:off x="3020700" y="331152"/>
          <a:ext cx="211338" cy="21133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DE11E5-431A-4744-8B11-5F6A7D16FD38}">
      <dsp:nvSpPr>
        <dsp:cNvPr id="0" name=""/>
        <dsp:cNvSpPr/>
      </dsp:nvSpPr>
      <dsp:spPr>
        <a:xfrm>
          <a:off x="3044178" y="354630"/>
          <a:ext cx="164383" cy="1643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7DE7C-2A19-4454-AC7A-8BCA641CB136}">
      <dsp:nvSpPr>
        <dsp:cNvPr id="0" name=""/>
        <dsp:cNvSpPr/>
      </dsp:nvSpPr>
      <dsp:spPr>
        <a:xfrm>
          <a:off x="3275808" y="586261"/>
          <a:ext cx="2476189" cy="850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Public workshop</a:t>
          </a:r>
        </a:p>
      </dsp:txBody>
      <dsp:txXfrm>
        <a:off x="3275808" y="586261"/>
        <a:ext cx="2476189" cy="850653"/>
      </dsp:txXfrm>
    </dsp:sp>
    <dsp:sp modelId="{40C055E7-5EF0-45C3-85A3-31BAC217D40C}">
      <dsp:nvSpPr>
        <dsp:cNvPr id="0" name=""/>
        <dsp:cNvSpPr/>
      </dsp:nvSpPr>
      <dsp:spPr>
        <a:xfrm>
          <a:off x="3275808" y="287382"/>
          <a:ext cx="2476189" cy="29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March 2023</a:t>
          </a:r>
        </a:p>
      </dsp:txBody>
      <dsp:txXfrm>
        <a:off x="3275808" y="287382"/>
        <a:ext cx="2476189" cy="298878"/>
      </dsp:txXfrm>
    </dsp:sp>
    <dsp:sp modelId="{C562B288-D12B-401D-AC2D-2092E8C52BC0}">
      <dsp:nvSpPr>
        <dsp:cNvPr id="0" name=""/>
        <dsp:cNvSpPr/>
      </dsp:nvSpPr>
      <dsp:spPr>
        <a:xfrm>
          <a:off x="3126369" y="586261"/>
          <a:ext cx="0" cy="850653"/>
        </a:xfrm>
        <a:prstGeom prst="line">
          <a:avLst/>
        </a:prstGeom>
        <a:noFill/>
        <a:ln w="127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E3FDD-4D4D-4A18-9E80-FC42832BB886}">
      <dsp:nvSpPr>
        <dsp:cNvPr id="0" name=""/>
        <dsp:cNvSpPr/>
      </dsp:nvSpPr>
      <dsp:spPr>
        <a:xfrm>
          <a:off x="3099134" y="1410015"/>
          <a:ext cx="53798" cy="53798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B12A8CE-7CC6-44C9-8A13-38F060491E1C}">
      <dsp:nvSpPr>
        <dsp:cNvPr id="0" name=""/>
        <dsp:cNvSpPr/>
      </dsp:nvSpPr>
      <dsp:spPr>
        <a:xfrm rot="18900000">
          <a:off x="4509012" y="2331337"/>
          <a:ext cx="211338" cy="21133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0B6DFD-09FD-42E8-A154-A260E6BDE322}">
      <dsp:nvSpPr>
        <dsp:cNvPr id="0" name=""/>
        <dsp:cNvSpPr/>
      </dsp:nvSpPr>
      <dsp:spPr>
        <a:xfrm>
          <a:off x="4532490" y="2354815"/>
          <a:ext cx="164383" cy="1643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A82EA-E73A-444F-954C-4B54539322A8}">
      <dsp:nvSpPr>
        <dsp:cNvPr id="0" name=""/>
        <dsp:cNvSpPr/>
      </dsp:nvSpPr>
      <dsp:spPr>
        <a:xfrm>
          <a:off x="4764121" y="1436914"/>
          <a:ext cx="2476189" cy="850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90% Plans</a:t>
          </a:r>
        </a:p>
      </dsp:txBody>
      <dsp:txXfrm>
        <a:off x="4764121" y="1436914"/>
        <a:ext cx="2476189" cy="850653"/>
      </dsp:txXfrm>
    </dsp:sp>
    <dsp:sp modelId="{7E0A5834-D464-4D33-9DBD-4505CE44061A}">
      <dsp:nvSpPr>
        <dsp:cNvPr id="0" name=""/>
        <dsp:cNvSpPr/>
      </dsp:nvSpPr>
      <dsp:spPr>
        <a:xfrm>
          <a:off x="4764121" y="2287567"/>
          <a:ext cx="2476189" cy="29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April 2023</a:t>
          </a:r>
        </a:p>
      </dsp:txBody>
      <dsp:txXfrm>
        <a:off x="4764121" y="2287567"/>
        <a:ext cx="2476189" cy="298878"/>
      </dsp:txXfrm>
    </dsp:sp>
    <dsp:sp modelId="{47144043-B6C0-4BC1-AAB8-579CE9EFA8AB}">
      <dsp:nvSpPr>
        <dsp:cNvPr id="0" name=""/>
        <dsp:cNvSpPr/>
      </dsp:nvSpPr>
      <dsp:spPr>
        <a:xfrm>
          <a:off x="4614681" y="1436914"/>
          <a:ext cx="0" cy="850653"/>
        </a:xfrm>
        <a:prstGeom prst="line">
          <a:avLst/>
        </a:prstGeom>
        <a:noFill/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CE964-E8DA-4A3F-A4A5-297058C77B5C}">
      <dsp:nvSpPr>
        <dsp:cNvPr id="0" name=""/>
        <dsp:cNvSpPr/>
      </dsp:nvSpPr>
      <dsp:spPr>
        <a:xfrm>
          <a:off x="4587446" y="1410015"/>
          <a:ext cx="53798" cy="53798"/>
        </a:xfrm>
        <a:prstGeom prst="ellipse">
          <a:avLst/>
        </a:prstGeom>
        <a:gradFill rotWithShape="0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34C732FE-47DC-4F89-8BA4-E68FAF4D4C59}">
      <dsp:nvSpPr>
        <dsp:cNvPr id="0" name=""/>
        <dsp:cNvSpPr/>
      </dsp:nvSpPr>
      <dsp:spPr>
        <a:xfrm rot="8100000">
          <a:off x="5997324" y="331152"/>
          <a:ext cx="211338" cy="21133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0EDCF0-325C-442E-8C70-38F3EE783CE7}">
      <dsp:nvSpPr>
        <dsp:cNvPr id="0" name=""/>
        <dsp:cNvSpPr/>
      </dsp:nvSpPr>
      <dsp:spPr>
        <a:xfrm>
          <a:off x="6020802" y="354630"/>
          <a:ext cx="164383" cy="1643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C6960-EFF7-41B5-8386-EA86E70CC239}">
      <dsp:nvSpPr>
        <dsp:cNvPr id="0" name=""/>
        <dsp:cNvSpPr/>
      </dsp:nvSpPr>
      <dsp:spPr>
        <a:xfrm>
          <a:off x="6252433" y="586261"/>
          <a:ext cx="2476189" cy="850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100% Plans</a:t>
          </a:r>
        </a:p>
      </dsp:txBody>
      <dsp:txXfrm>
        <a:off x="6252433" y="586261"/>
        <a:ext cx="2476189" cy="850653"/>
      </dsp:txXfrm>
    </dsp:sp>
    <dsp:sp modelId="{B4EF71BA-FA93-49FB-B414-92E8A0B412C2}">
      <dsp:nvSpPr>
        <dsp:cNvPr id="0" name=""/>
        <dsp:cNvSpPr/>
      </dsp:nvSpPr>
      <dsp:spPr>
        <a:xfrm>
          <a:off x="6252433" y="287382"/>
          <a:ext cx="2476189" cy="29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August 2023</a:t>
          </a:r>
        </a:p>
      </dsp:txBody>
      <dsp:txXfrm>
        <a:off x="6252433" y="287382"/>
        <a:ext cx="2476189" cy="298878"/>
      </dsp:txXfrm>
    </dsp:sp>
    <dsp:sp modelId="{51D8F733-4321-4116-AD8F-4763FFD26D24}">
      <dsp:nvSpPr>
        <dsp:cNvPr id="0" name=""/>
        <dsp:cNvSpPr/>
      </dsp:nvSpPr>
      <dsp:spPr>
        <a:xfrm>
          <a:off x="6102994" y="586261"/>
          <a:ext cx="0" cy="850653"/>
        </a:xfrm>
        <a:prstGeom prst="line">
          <a:avLst/>
        </a:prstGeom>
        <a:noFill/>
        <a:ln w="127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50B2F-0AC1-4633-9295-98E24B65E738}">
      <dsp:nvSpPr>
        <dsp:cNvPr id="0" name=""/>
        <dsp:cNvSpPr/>
      </dsp:nvSpPr>
      <dsp:spPr>
        <a:xfrm>
          <a:off x="6075758" y="1410015"/>
          <a:ext cx="53798" cy="53798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F425563A-E102-4642-89DB-91AF4D9B4BC9}">
      <dsp:nvSpPr>
        <dsp:cNvPr id="0" name=""/>
        <dsp:cNvSpPr/>
      </dsp:nvSpPr>
      <dsp:spPr>
        <a:xfrm rot="18900000">
          <a:off x="7485637" y="2331337"/>
          <a:ext cx="211338" cy="21133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A5D7E2-6B14-4D6A-A3C9-A2896E4C8200}">
      <dsp:nvSpPr>
        <dsp:cNvPr id="0" name=""/>
        <dsp:cNvSpPr/>
      </dsp:nvSpPr>
      <dsp:spPr>
        <a:xfrm>
          <a:off x="7509114" y="2354815"/>
          <a:ext cx="164383" cy="1643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7954E-8037-48FD-B38B-B8E37D60B89D}">
      <dsp:nvSpPr>
        <dsp:cNvPr id="0" name=""/>
        <dsp:cNvSpPr/>
      </dsp:nvSpPr>
      <dsp:spPr>
        <a:xfrm>
          <a:off x="7740745" y="1436914"/>
          <a:ext cx="2476189" cy="850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CONSTRUCTION BEGINS</a:t>
          </a:r>
        </a:p>
      </dsp:txBody>
      <dsp:txXfrm>
        <a:off x="7740745" y="1436914"/>
        <a:ext cx="2476189" cy="850653"/>
      </dsp:txXfrm>
    </dsp:sp>
    <dsp:sp modelId="{D4EAF396-B443-4528-ABDE-8F9ABDE9903B}">
      <dsp:nvSpPr>
        <dsp:cNvPr id="0" name=""/>
        <dsp:cNvSpPr/>
      </dsp:nvSpPr>
      <dsp:spPr>
        <a:xfrm>
          <a:off x="7740745" y="2287567"/>
          <a:ext cx="2476189" cy="29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Spring 2024</a:t>
          </a:r>
        </a:p>
      </dsp:txBody>
      <dsp:txXfrm>
        <a:off x="7740745" y="2287567"/>
        <a:ext cx="2476189" cy="298878"/>
      </dsp:txXfrm>
    </dsp:sp>
    <dsp:sp modelId="{B6D99524-471E-48D9-8FD6-E2FAE11FF8BE}">
      <dsp:nvSpPr>
        <dsp:cNvPr id="0" name=""/>
        <dsp:cNvSpPr/>
      </dsp:nvSpPr>
      <dsp:spPr>
        <a:xfrm>
          <a:off x="7591306" y="1436914"/>
          <a:ext cx="0" cy="850653"/>
        </a:xfrm>
        <a:prstGeom prst="line">
          <a:avLst/>
        </a:prstGeom>
        <a:noFill/>
        <a:ln w="127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6968E-948C-43DD-ACF2-3B822274411E}">
      <dsp:nvSpPr>
        <dsp:cNvPr id="0" name=""/>
        <dsp:cNvSpPr/>
      </dsp:nvSpPr>
      <dsp:spPr>
        <a:xfrm>
          <a:off x="7564070" y="1410015"/>
          <a:ext cx="53798" cy="53798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598037F7-A2D4-4B73-AB35-229F4B2EE901}">
      <dsp:nvSpPr>
        <dsp:cNvPr id="0" name=""/>
        <dsp:cNvSpPr/>
      </dsp:nvSpPr>
      <dsp:spPr>
        <a:xfrm rot="8100000">
          <a:off x="8973949" y="331152"/>
          <a:ext cx="211338" cy="21133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45768A-83B8-480E-A71B-5B1DD1FA121B}">
      <dsp:nvSpPr>
        <dsp:cNvPr id="0" name=""/>
        <dsp:cNvSpPr/>
      </dsp:nvSpPr>
      <dsp:spPr>
        <a:xfrm>
          <a:off x="8997427" y="354630"/>
          <a:ext cx="164383" cy="1643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11876-372A-4B14-ACB5-CB88203B6A9C}">
      <dsp:nvSpPr>
        <dsp:cNvPr id="0" name=""/>
        <dsp:cNvSpPr/>
      </dsp:nvSpPr>
      <dsp:spPr>
        <a:xfrm>
          <a:off x="9229057" y="586261"/>
          <a:ext cx="2476189" cy="850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PROJECT COMPLETE</a:t>
          </a:r>
        </a:p>
      </dsp:txBody>
      <dsp:txXfrm>
        <a:off x="9229057" y="586261"/>
        <a:ext cx="2476189" cy="850653"/>
      </dsp:txXfrm>
    </dsp:sp>
    <dsp:sp modelId="{29470E7F-302D-4A72-8BDD-9C7724648D09}">
      <dsp:nvSpPr>
        <dsp:cNvPr id="0" name=""/>
        <dsp:cNvSpPr/>
      </dsp:nvSpPr>
      <dsp:spPr>
        <a:xfrm>
          <a:off x="9229057" y="287382"/>
          <a:ext cx="2476189" cy="29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Summer 2025</a:t>
          </a:r>
        </a:p>
      </dsp:txBody>
      <dsp:txXfrm>
        <a:off x="9229057" y="287382"/>
        <a:ext cx="2476189" cy="298878"/>
      </dsp:txXfrm>
    </dsp:sp>
    <dsp:sp modelId="{5B804784-DFB4-4E50-84D9-AE46D54E66AC}">
      <dsp:nvSpPr>
        <dsp:cNvPr id="0" name=""/>
        <dsp:cNvSpPr/>
      </dsp:nvSpPr>
      <dsp:spPr>
        <a:xfrm>
          <a:off x="9079618" y="586261"/>
          <a:ext cx="0" cy="850653"/>
        </a:xfrm>
        <a:prstGeom prst="line">
          <a:avLst/>
        </a:prstGeom>
        <a:noFill/>
        <a:ln w="127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0C8C2-0669-4231-BCA0-490FD5EDD608}">
      <dsp:nvSpPr>
        <dsp:cNvPr id="0" name=""/>
        <dsp:cNvSpPr/>
      </dsp:nvSpPr>
      <dsp:spPr>
        <a:xfrm>
          <a:off x="9052382" y="1410015"/>
          <a:ext cx="53798" cy="53798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3038475" cy="465138"/>
          </a:xfrm>
          <a:prstGeom prst="rect">
            <a:avLst/>
          </a:prstGeom>
        </p:spPr>
        <p:txBody>
          <a:bodyPr vert="horz" lIns="90022" tIns="45011" rIns="90022" bIns="450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9"/>
            <a:ext cx="3038475" cy="465138"/>
          </a:xfrm>
          <a:prstGeom prst="rect">
            <a:avLst/>
          </a:prstGeom>
        </p:spPr>
        <p:txBody>
          <a:bodyPr vert="horz" lIns="90022" tIns="45011" rIns="90022" bIns="45011" rtlCol="0"/>
          <a:lstStyle>
            <a:lvl1pPr algn="r">
              <a:defRPr sz="1200"/>
            </a:lvl1pPr>
          </a:lstStyle>
          <a:p>
            <a:fld id="{055ADF86-5723-4D16-AFFA-37A15D87F5E2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829677"/>
            <a:ext cx="3038475" cy="465138"/>
          </a:xfrm>
          <a:prstGeom prst="rect">
            <a:avLst/>
          </a:prstGeom>
        </p:spPr>
        <p:txBody>
          <a:bodyPr vert="horz" lIns="90022" tIns="45011" rIns="90022" bIns="450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7"/>
            <a:ext cx="3038475" cy="465138"/>
          </a:xfrm>
          <a:prstGeom prst="rect">
            <a:avLst/>
          </a:prstGeom>
        </p:spPr>
        <p:txBody>
          <a:bodyPr vert="horz" lIns="90022" tIns="45011" rIns="90022" bIns="45011" rtlCol="0" anchor="b"/>
          <a:lstStyle>
            <a:lvl1pPr algn="r">
              <a:defRPr sz="1200"/>
            </a:lvl1pPr>
          </a:lstStyle>
          <a:p>
            <a:fld id="{7D7B7AFD-FBCD-48A8-BFDB-77A83B15F1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42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3038475" cy="466725"/>
          </a:xfrm>
          <a:prstGeom prst="rect">
            <a:avLst/>
          </a:prstGeom>
        </p:spPr>
        <p:txBody>
          <a:bodyPr vert="horz" lIns="90022" tIns="45011" rIns="90022" bIns="450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2"/>
            <a:ext cx="3038475" cy="466725"/>
          </a:xfrm>
          <a:prstGeom prst="rect">
            <a:avLst/>
          </a:prstGeom>
        </p:spPr>
        <p:txBody>
          <a:bodyPr vert="horz" lIns="90022" tIns="45011" rIns="90022" bIns="45011" rtlCol="0"/>
          <a:lstStyle>
            <a:lvl1pPr algn="r">
              <a:defRPr sz="1200"/>
            </a:lvl1pPr>
          </a:lstStyle>
          <a:p>
            <a:fld id="{71BCE14C-DD4B-4B32-B419-FC50E0109934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22" tIns="45011" rIns="90022" bIns="450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73575"/>
            <a:ext cx="5607050" cy="3660775"/>
          </a:xfrm>
          <a:prstGeom prst="rect">
            <a:avLst/>
          </a:prstGeom>
        </p:spPr>
        <p:txBody>
          <a:bodyPr vert="horz" lIns="90022" tIns="45011" rIns="90022" bIns="450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29682"/>
            <a:ext cx="3038475" cy="466725"/>
          </a:xfrm>
          <a:prstGeom prst="rect">
            <a:avLst/>
          </a:prstGeom>
        </p:spPr>
        <p:txBody>
          <a:bodyPr vert="horz" lIns="90022" tIns="45011" rIns="90022" bIns="450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82"/>
            <a:ext cx="3038475" cy="466725"/>
          </a:xfrm>
          <a:prstGeom prst="rect">
            <a:avLst/>
          </a:prstGeom>
        </p:spPr>
        <p:txBody>
          <a:bodyPr vert="horz" lIns="90022" tIns="45011" rIns="90022" bIns="45011" rtlCol="0" anchor="b"/>
          <a:lstStyle>
            <a:lvl1pPr algn="r">
              <a:defRPr sz="1200"/>
            </a:lvl1pPr>
          </a:lstStyle>
          <a:p>
            <a:fld id="{63E053C6-B952-4475-A469-25E6098BD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7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0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6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6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Congestion relief by adding a third westbound left turn lane</a:t>
            </a:r>
          </a:p>
          <a:p>
            <a:pPr lvl="1"/>
            <a:r>
              <a:rPr lang="en-US" dirty="0"/>
              <a:t>Mill and resurface the existing pavement</a:t>
            </a:r>
          </a:p>
          <a:p>
            <a:pPr lvl="2"/>
            <a:r>
              <a:rPr lang="en-US" dirty="0"/>
              <a:t>Restore skid resistance </a:t>
            </a:r>
          </a:p>
          <a:p>
            <a:pPr lvl="2"/>
            <a:r>
              <a:rPr lang="en-US" dirty="0"/>
              <a:t>Extend service life of the roadway</a:t>
            </a:r>
          </a:p>
          <a:p>
            <a:pPr lvl="2"/>
            <a:endParaRPr lang="en-US" sz="1100" dirty="0"/>
          </a:p>
          <a:p>
            <a:pPr lvl="1"/>
            <a:r>
              <a:rPr lang="en-US" dirty="0"/>
              <a:t>Upgrade the following to current standards:</a:t>
            </a:r>
          </a:p>
          <a:p>
            <a:pPr lvl="2"/>
            <a:r>
              <a:rPr lang="en-US" dirty="0"/>
              <a:t>Intersection lighting</a:t>
            </a:r>
          </a:p>
          <a:p>
            <a:pPr lvl="2"/>
            <a:r>
              <a:rPr lang="en-US" dirty="0"/>
              <a:t>Curb ramps</a:t>
            </a:r>
          </a:p>
          <a:p>
            <a:pPr lvl="2"/>
            <a:r>
              <a:rPr lang="en-US" dirty="0"/>
              <a:t>Signing &amp; Pavement Markings</a:t>
            </a:r>
          </a:p>
          <a:p>
            <a:pPr lvl="2"/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40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20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4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E053C6-B952-4475-A469-25E6098BDB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376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E053C6-B952-4475-A469-25E6098BDB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00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12192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325883"/>
            <a:ext cx="12192000" cy="45719"/>
          </a:xfrm>
          <a:prstGeom prst="rect">
            <a:avLst/>
          </a:prstGeom>
          <a:solidFill>
            <a:srgbClr val="0054A8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effectLst/>
        </p:spPr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946400" y="228600"/>
            <a:ext cx="77216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1F42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946400" y="476310"/>
            <a:ext cx="7721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59445"/>
            <a:ext cx="12192000" cy="141029"/>
          </a:xfrm>
          <a:prstGeom prst="rect">
            <a:avLst/>
          </a:prstGeom>
          <a:solidFill>
            <a:srgbClr val="1F42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31685"/>
            <a:ext cx="12192000" cy="45719"/>
          </a:xfrm>
          <a:prstGeom prst="rect">
            <a:avLst/>
          </a:prstGeom>
          <a:solidFill>
            <a:srgbClr val="0054A8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9" y="166133"/>
            <a:ext cx="2480584" cy="930219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7014424" y="6183556"/>
            <a:ext cx="5177576" cy="674444"/>
            <a:chOff x="5257800" y="6161597"/>
            <a:chExt cx="3883182" cy="674444"/>
          </a:xfrm>
        </p:grpSpPr>
        <p:sp>
          <p:nvSpPr>
            <p:cNvPr id="19" name="Rectangle 26"/>
            <p:cNvSpPr/>
            <p:nvPr userDrawn="1"/>
          </p:nvSpPr>
          <p:spPr>
            <a:xfrm>
              <a:off x="5786937" y="6173563"/>
              <a:ext cx="3354045" cy="662478"/>
            </a:xfrm>
            <a:custGeom>
              <a:avLst/>
              <a:gdLst>
                <a:gd name="connsiteX0" fmla="*/ 0 w 3354045"/>
                <a:gd name="connsiteY0" fmla="*/ 0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0 w 3354045"/>
                <a:gd name="connsiteY4" fmla="*/ 0 h 482611"/>
                <a:gd name="connsiteX0" fmla="*/ 479581 w 3354045"/>
                <a:gd name="connsiteY0" fmla="*/ 108705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479581 w 3354045"/>
                <a:gd name="connsiteY4" fmla="*/ 108705 h 482611"/>
                <a:gd name="connsiteX0" fmla="*/ 479581 w 3354045"/>
                <a:gd name="connsiteY0" fmla="*/ 238874 h 612780"/>
                <a:gd name="connsiteX1" fmla="*/ 3354045 w 3354045"/>
                <a:gd name="connsiteY1" fmla="*/ 130169 h 612780"/>
                <a:gd name="connsiteX2" fmla="*/ 3354045 w 3354045"/>
                <a:gd name="connsiteY2" fmla="*/ 612780 h 612780"/>
                <a:gd name="connsiteX3" fmla="*/ 0 w 3354045"/>
                <a:gd name="connsiteY3" fmla="*/ 612780 h 612780"/>
                <a:gd name="connsiteX4" fmla="*/ 479581 w 3354045"/>
                <a:gd name="connsiteY4" fmla="*/ 238874 h 612780"/>
                <a:gd name="connsiteX0" fmla="*/ 479581 w 3354045"/>
                <a:gd name="connsiteY0" fmla="*/ 288572 h 662478"/>
                <a:gd name="connsiteX1" fmla="*/ 3354045 w 3354045"/>
                <a:gd name="connsiteY1" fmla="*/ 179867 h 662478"/>
                <a:gd name="connsiteX2" fmla="*/ 3354045 w 3354045"/>
                <a:gd name="connsiteY2" fmla="*/ 662478 h 662478"/>
                <a:gd name="connsiteX3" fmla="*/ 0 w 3354045"/>
                <a:gd name="connsiteY3" fmla="*/ 662478 h 662478"/>
                <a:gd name="connsiteX4" fmla="*/ 479581 w 3354045"/>
                <a:gd name="connsiteY4" fmla="*/ 288572 h 66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045" h="662478">
                  <a:moveTo>
                    <a:pt x="479581" y="288572"/>
                  </a:moveTo>
                  <a:cubicBezTo>
                    <a:pt x="2144318" y="-198469"/>
                    <a:pt x="2808329" y="49847"/>
                    <a:pt x="3354045" y="179867"/>
                  </a:cubicBezTo>
                  <a:lnTo>
                    <a:pt x="3354045" y="662478"/>
                  </a:lnTo>
                  <a:lnTo>
                    <a:pt x="0" y="662478"/>
                  </a:lnTo>
                  <a:lnTo>
                    <a:pt x="479581" y="288572"/>
                  </a:lnTo>
                  <a:close/>
                </a:path>
              </a:pathLst>
            </a:custGeom>
            <a:solidFill>
              <a:srgbClr val="1F42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dirty="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5257800" y="6161597"/>
              <a:ext cx="3883182" cy="674444"/>
            </a:xfrm>
            <a:custGeom>
              <a:avLst/>
              <a:gdLst>
                <a:gd name="T0" fmla="*/ 2399 w 3438"/>
                <a:gd name="T1" fmla="*/ 3 h 501"/>
                <a:gd name="T2" fmla="*/ 2753 w 3438"/>
                <a:gd name="T3" fmla="*/ 24 h 501"/>
                <a:gd name="T4" fmla="*/ 3100 w 3438"/>
                <a:gd name="T5" fmla="*/ 71 h 501"/>
                <a:gd name="T6" fmla="*/ 3438 w 3438"/>
                <a:gd name="T7" fmla="*/ 142 h 501"/>
                <a:gd name="T8" fmla="*/ 3146 w 3438"/>
                <a:gd name="T9" fmla="*/ 113 h 501"/>
                <a:gd name="T10" fmla="*/ 2850 w 3438"/>
                <a:gd name="T11" fmla="*/ 108 h 501"/>
                <a:gd name="T12" fmla="*/ 2553 w 3438"/>
                <a:gd name="T13" fmla="*/ 126 h 501"/>
                <a:gd name="T14" fmla="*/ 2262 w 3438"/>
                <a:gd name="T15" fmla="*/ 165 h 501"/>
                <a:gd name="T16" fmla="*/ 1979 w 3438"/>
                <a:gd name="T17" fmla="*/ 224 h 501"/>
                <a:gd name="T18" fmla="*/ 1709 w 3438"/>
                <a:gd name="T19" fmla="*/ 302 h 501"/>
                <a:gd name="T20" fmla="*/ 1457 w 3438"/>
                <a:gd name="T21" fmla="*/ 394 h 501"/>
                <a:gd name="T22" fmla="*/ 1227 w 3438"/>
                <a:gd name="T23" fmla="*/ 501 h 501"/>
                <a:gd name="T24" fmla="*/ 820 w 3438"/>
                <a:gd name="T25" fmla="*/ 449 h 501"/>
                <a:gd name="T26" fmla="*/ 1023 w 3438"/>
                <a:gd name="T27" fmla="*/ 358 h 501"/>
                <a:gd name="T28" fmla="*/ 1228 w 3438"/>
                <a:gd name="T29" fmla="*/ 283 h 501"/>
                <a:gd name="T30" fmla="*/ 1432 w 3438"/>
                <a:gd name="T31" fmla="*/ 222 h 501"/>
                <a:gd name="T32" fmla="*/ 1633 w 3438"/>
                <a:gd name="T33" fmla="*/ 173 h 501"/>
                <a:gd name="T34" fmla="*/ 1823 w 3438"/>
                <a:gd name="T35" fmla="*/ 135 h 501"/>
                <a:gd name="T36" fmla="*/ 2003 w 3438"/>
                <a:gd name="T37" fmla="*/ 108 h 501"/>
                <a:gd name="T38" fmla="*/ 2164 w 3438"/>
                <a:gd name="T39" fmla="*/ 88 h 501"/>
                <a:gd name="T40" fmla="*/ 2305 w 3438"/>
                <a:gd name="T41" fmla="*/ 75 h 501"/>
                <a:gd name="T42" fmla="*/ 2422 w 3438"/>
                <a:gd name="T43" fmla="*/ 67 h 501"/>
                <a:gd name="T44" fmla="*/ 2511 w 3438"/>
                <a:gd name="T45" fmla="*/ 63 h 501"/>
                <a:gd name="T46" fmla="*/ 2568 w 3438"/>
                <a:gd name="T47" fmla="*/ 62 h 501"/>
                <a:gd name="T48" fmla="*/ 2587 w 3438"/>
                <a:gd name="T49" fmla="*/ 62 h 501"/>
                <a:gd name="T50" fmla="*/ 2393 w 3438"/>
                <a:gd name="T51" fmla="*/ 50 h 501"/>
                <a:gd name="T52" fmla="*/ 2182 w 3438"/>
                <a:gd name="T53" fmla="*/ 54 h 501"/>
                <a:gd name="T54" fmla="*/ 1959 w 3438"/>
                <a:gd name="T55" fmla="*/ 72 h 501"/>
                <a:gd name="T56" fmla="*/ 1729 w 3438"/>
                <a:gd name="T57" fmla="*/ 104 h 501"/>
                <a:gd name="T58" fmla="*/ 1497 w 3438"/>
                <a:gd name="T59" fmla="*/ 147 h 501"/>
                <a:gd name="T60" fmla="*/ 1269 w 3438"/>
                <a:gd name="T61" fmla="*/ 201 h 501"/>
                <a:gd name="T62" fmla="*/ 1047 w 3438"/>
                <a:gd name="T63" fmla="*/ 265 h 501"/>
                <a:gd name="T64" fmla="*/ 840 w 3438"/>
                <a:gd name="T65" fmla="*/ 337 h 501"/>
                <a:gd name="T66" fmla="*/ 651 w 3438"/>
                <a:gd name="T67" fmla="*/ 416 h 501"/>
                <a:gd name="T68" fmla="*/ 486 w 3438"/>
                <a:gd name="T69" fmla="*/ 501 h 501"/>
                <a:gd name="T70" fmla="*/ 153 w 3438"/>
                <a:gd name="T71" fmla="*/ 429 h 501"/>
                <a:gd name="T72" fmla="*/ 473 w 3438"/>
                <a:gd name="T73" fmla="*/ 300 h 501"/>
                <a:gd name="T74" fmla="*/ 807 w 3438"/>
                <a:gd name="T75" fmla="*/ 196 h 501"/>
                <a:gd name="T76" fmla="*/ 1152 w 3438"/>
                <a:gd name="T77" fmla="*/ 112 h 501"/>
                <a:gd name="T78" fmla="*/ 1505 w 3438"/>
                <a:gd name="T79" fmla="*/ 51 h 501"/>
                <a:gd name="T80" fmla="*/ 1861 w 3438"/>
                <a:gd name="T81" fmla="*/ 15 h 501"/>
                <a:gd name="T82" fmla="*/ 2219 w 3438"/>
                <a:gd name="T8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38" h="501">
                  <a:moveTo>
                    <a:pt x="2219" y="0"/>
                  </a:moveTo>
                  <a:lnTo>
                    <a:pt x="2399" y="3"/>
                  </a:lnTo>
                  <a:lnTo>
                    <a:pt x="2576" y="11"/>
                  </a:lnTo>
                  <a:lnTo>
                    <a:pt x="2753" y="24"/>
                  </a:lnTo>
                  <a:lnTo>
                    <a:pt x="2927" y="45"/>
                  </a:lnTo>
                  <a:lnTo>
                    <a:pt x="3100" y="71"/>
                  </a:lnTo>
                  <a:lnTo>
                    <a:pt x="3270" y="103"/>
                  </a:lnTo>
                  <a:lnTo>
                    <a:pt x="3438" y="142"/>
                  </a:lnTo>
                  <a:lnTo>
                    <a:pt x="3293" y="123"/>
                  </a:lnTo>
                  <a:lnTo>
                    <a:pt x="3146" y="113"/>
                  </a:lnTo>
                  <a:lnTo>
                    <a:pt x="2999" y="108"/>
                  </a:lnTo>
                  <a:lnTo>
                    <a:pt x="2850" y="108"/>
                  </a:lnTo>
                  <a:lnTo>
                    <a:pt x="2701" y="114"/>
                  </a:lnTo>
                  <a:lnTo>
                    <a:pt x="2553" y="126"/>
                  </a:lnTo>
                  <a:lnTo>
                    <a:pt x="2406" y="143"/>
                  </a:lnTo>
                  <a:lnTo>
                    <a:pt x="2262" y="165"/>
                  </a:lnTo>
                  <a:lnTo>
                    <a:pt x="2119" y="193"/>
                  </a:lnTo>
                  <a:lnTo>
                    <a:pt x="1979" y="224"/>
                  </a:lnTo>
                  <a:lnTo>
                    <a:pt x="1843" y="261"/>
                  </a:lnTo>
                  <a:lnTo>
                    <a:pt x="1709" y="302"/>
                  </a:lnTo>
                  <a:lnTo>
                    <a:pt x="1581" y="346"/>
                  </a:lnTo>
                  <a:lnTo>
                    <a:pt x="1457" y="394"/>
                  </a:lnTo>
                  <a:lnTo>
                    <a:pt x="1338" y="446"/>
                  </a:lnTo>
                  <a:lnTo>
                    <a:pt x="1227" y="501"/>
                  </a:lnTo>
                  <a:lnTo>
                    <a:pt x="722" y="501"/>
                  </a:lnTo>
                  <a:lnTo>
                    <a:pt x="820" y="449"/>
                  </a:lnTo>
                  <a:lnTo>
                    <a:pt x="921" y="401"/>
                  </a:lnTo>
                  <a:lnTo>
                    <a:pt x="1023" y="358"/>
                  </a:lnTo>
                  <a:lnTo>
                    <a:pt x="1126" y="319"/>
                  </a:lnTo>
                  <a:lnTo>
                    <a:pt x="1228" y="283"/>
                  </a:lnTo>
                  <a:lnTo>
                    <a:pt x="1331" y="251"/>
                  </a:lnTo>
                  <a:lnTo>
                    <a:pt x="1432" y="222"/>
                  </a:lnTo>
                  <a:lnTo>
                    <a:pt x="1533" y="196"/>
                  </a:lnTo>
                  <a:lnTo>
                    <a:pt x="1633" y="173"/>
                  </a:lnTo>
                  <a:lnTo>
                    <a:pt x="1730" y="152"/>
                  </a:lnTo>
                  <a:lnTo>
                    <a:pt x="1823" y="135"/>
                  </a:lnTo>
                  <a:lnTo>
                    <a:pt x="1915" y="120"/>
                  </a:lnTo>
                  <a:lnTo>
                    <a:pt x="2003" y="108"/>
                  </a:lnTo>
                  <a:lnTo>
                    <a:pt x="2085" y="96"/>
                  </a:lnTo>
                  <a:lnTo>
                    <a:pt x="2164" y="88"/>
                  </a:lnTo>
                  <a:lnTo>
                    <a:pt x="2237" y="80"/>
                  </a:lnTo>
                  <a:lnTo>
                    <a:pt x="2305" y="75"/>
                  </a:lnTo>
                  <a:lnTo>
                    <a:pt x="2367" y="70"/>
                  </a:lnTo>
                  <a:lnTo>
                    <a:pt x="2422" y="67"/>
                  </a:lnTo>
                  <a:lnTo>
                    <a:pt x="2471" y="64"/>
                  </a:lnTo>
                  <a:lnTo>
                    <a:pt x="2511" y="63"/>
                  </a:lnTo>
                  <a:lnTo>
                    <a:pt x="2544" y="63"/>
                  </a:lnTo>
                  <a:lnTo>
                    <a:pt x="2568" y="62"/>
                  </a:lnTo>
                  <a:lnTo>
                    <a:pt x="2582" y="62"/>
                  </a:lnTo>
                  <a:lnTo>
                    <a:pt x="2587" y="62"/>
                  </a:lnTo>
                  <a:lnTo>
                    <a:pt x="2493" y="54"/>
                  </a:lnTo>
                  <a:lnTo>
                    <a:pt x="2393" y="50"/>
                  </a:lnTo>
                  <a:lnTo>
                    <a:pt x="2290" y="50"/>
                  </a:lnTo>
                  <a:lnTo>
                    <a:pt x="2182" y="54"/>
                  </a:lnTo>
                  <a:lnTo>
                    <a:pt x="2072" y="62"/>
                  </a:lnTo>
                  <a:lnTo>
                    <a:pt x="1959" y="72"/>
                  </a:lnTo>
                  <a:lnTo>
                    <a:pt x="1845" y="87"/>
                  </a:lnTo>
                  <a:lnTo>
                    <a:pt x="1729" y="104"/>
                  </a:lnTo>
                  <a:lnTo>
                    <a:pt x="1613" y="123"/>
                  </a:lnTo>
                  <a:lnTo>
                    <a:pt x="1497" y="147"/>
                  </a:lnTo>
                  <a:lnTo>
                    <a:pt x="1381" y="172"/>
                  </a:lnTo>
                  <a:lnTo>
                    <a:pt x="1269" y="201"/>
                  </a:lnTo>
                  <a:lnTo>
                    <a:pt x="1156" y="231"/>
                  </a:lnTo>
                  <a:lnTo>
                    <a:pt x="1047" y="265"/>
                  </a:lnTo>
                  <a:lnTo>
                    <a:pt x="942" y="299"/>
                  </a:lnTo>
                  <a:lnTo>
                    <a:pt x="840" y="337"/>
                  </a:lnTo>
                  <a:lnTo>
                    <a:pt x="743" y="375"/>
                  </a:lnTo>
                  <a:lnTo>
                    <a:pt x="651" y="416"/>
                  </a:lnTo>
                  <a:lnTo>
                    <a:pt x="566" y="458"/>
                  </a:lnTo>
                  <a:lnTo>
                    <a:pt x="486" y="501"/>
                  </a:lnTo>
                  <a:lnTo>
                    <a:pt x="0" y="501"/>
                  </a:lnTo>
                  <a:lnTo>
                    <a:pt x="153" y="429"/>
                  </a:lnTo>
                  <a:lnTo>
                    <a:pt x="312" y="362"/>
                  </a:lnTo>
                  <a:lnTo>
                    <a:pt x="473" y="300"/>
                  </a:lnTo>
                  <a:lnTo>
                    <a:pt x="639" y="245"/>
                  </a:lnTo>
                  <a:lnTo>
                    <a:pt x="807" y="196"/>
                  </a:lnTo>
                  <a:lnTo>
                    <a:pt x="979" y="151"/>
                  </a:lnTo>
                  <a:lnTo>
                    <a:pt x="1152" y="112"/>
                  </a:lnTo>
                  <a:lnTo>
                    <a:pt x="1328" y="79"/>
                  </a:lnTo>
                  <a:lnTo>
                    <a:pt x="1505" y="51"/>
                  </a:lnTo>
                  <a:lnTo>
                    <a:pt x="1683" y="30"/>
                  </a:lnTo>
                  <a:lnTo>
                    <a:pt x="1861" y="15"/>
                  </a:lnTo>
                  <a:lnTo>
                    <a:pt x="2041" y="4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D718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>
            <a:lvl1pPr>
              <a:defRPr sz="3600" b="1">
                <a:solidFill>
                  <a:srgbClr val="1F42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807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4024" y="6400802"/>
            <a:ext cx="12192000" cy="457199"/>
          </a:xfrm>
          <a:prstGeom prst="rect">
            <a:avLst/>
          </a:prstGeom>
          <a:solidFill>
            <a:srgbClr val="1F42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50720" y="6504802"/>
            <a:ext cx="973328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426199"/>
            <a:ext cx="1219200" cy="406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014424" y="6183556"/>
            <a:ext cx="5177576" cy="674444"/>
            <a:chOff x="5257800" y="6161597"/>
            <a:chExt cx="3883182" cy="674444"/>
          </a:xfrm>
        </p:grpSpPr>
        <p:sp>
          <p:nvSpPr>
            <p:cNvPr id="27" name="Rectangle 26"/>
            <p:cNvSpPr/>
            <p:nvPr userDrawn="1"/>
          </p:nvSpPr>
          <p:spPr>
            <a:xfrm>
              <a:off x="5786937" y="6173563"/>
              <a:ext cx="3354045" cy="662478"/>
            </a:xfrm>
            <a:custGeom>
              <a:avLst/>
              <a:gdLst>
                <a:gd name="connsiteX0" fmla="*/ 0 w 3354045"/>
                <a:gd name="connsiteY0" fmla="*/ 0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0 w 3354045"/>
                <a:gd name="connsiteY4" fmla="*/ 0 h 482611"/>
                <a:gd name="connsiteX0" fmla="*/ 479581 w 3354045"/>
                <a:gd name="connsiteY0" fmla="*/ 108705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479581 w 3354045"/>
                <a:gd name="connsiteY4" fmla="*/ 108705 h 482611"/>
                <a:gd name="connsiteX0" fmla="*/ 479581 w 3354045"/>
                <a:gd name="connsiteY0" fmla="*/ 238874 h 612780"/>
                <a:gd name="connsiteX1" fmla="*/ 3354045 w 3354045"/>
                <a:gd name="connsiteY1" fmla="*/ 130169 h 612780"/>
                <a:gd name="connsiteX2" fmla="*/ 3354045 w 3354045"/>
                <a:gd name="connsiteY2" fmla="*/ 612780 h 612780"/>
                <a:gd name="connsiteX3" fmla="*/ 0 w 3354045"/>
                <a:gd name="connsiteY3" fmla="*/ 612780 h 612780"/>
                <a:gd name="connsiteX4" fmla="*/ 479581 w 3354045"/>
                <a:gd name="connsiteY4" fmla="*/ 238874 h 612780"/>
                <a:gd name="connsiteX0" fmla="*/ 479581 w 3354045"/>
                <a:gd name="connsiteY0" fmla="*/ 288572 h 662478"/>
                <a:gd name="connsiteX1" fmla="*/ 3354045 w 3354045"/>
                <a:gd name="connsiteY1" fmla="*/ 179867 h 662478"/>
                <a:gd name="connsiteX2" fmla="*/ 3354045 w 3354045"/>
                <a:gd name="connsiteY2" fmla="*/ 662478 h 662478"/>
                <a:gd name="connsiteX3" fmla="*/ 0 w 3354045"/>
                <a:gd name="connsiteY3" fmla="*/ 662478 h 662478"/>
                <a:gd name="connsiteX4" fmla="*/ 479581 w 3354045"/>
                <a:gd name="connsiteY4" fmla="*/ 288572 h 66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045" h="662478">
                  <a:moveTo>
                    <a:pt x="479581" y="288572"/>
                  </a:moveTo>
                  <a:cubicBezTo>
                    <a:pt x="2144318" y="-198469"/>
                    <a:pt x="2808329" y="49847"/>
                    <a:pt x="3354045" y="179867"/>
                  </a:cubicBezTo>
                  <a:lnTo>
                    <a:pt x="3354045" y="662478"/>
                  </a:lnTo>
                  <a:lnTo>
                    <a:pt x="0" y="662478"/>
                  </a:lnTo>
                  <a:lnTo>
                    <a:pt x="479581" y="288572"/>
                  </a:lnTo>
                  <a:close/>
                </a:path>
              </a:pathLst>
            </a:custGeom>
            <a:solidFill>
              <a:srgbClr val="1F42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dirty="0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257800" y="6161597"/>
              <a:ext cx="3883182" cy="674444"/>
            </a:xfrm>
            <a:custGeom>
              <a:avLst/>
              <a:gdLst>
                <a:gd name="T0" fmla="*/ 2399 w 3438"/>
                <a:gd name="T1" fmla="*/ 3 h 501"/>
                <a:gd name="T2" fmla="*/ 2753 w 3438"/>
                <a:gd name="T3" fmla="*/ 24 h 501"/>
                <a:gd name="T4" fmla="*/ 3100 w 3438"/>
                <a:gd name="T5" fmla="*/ 71 h 501"/>
                <a:gd name="T6" fmla="*/ 3438 w 3438"/>
                <a:gd name="T7" fmla="*/ 142 h 501"/>
                <a:gd name="T8" fmla="*/ 3146 w 3438"/>
                <a:gd name="T9" fmla="*/ 113 h 501"/>
                <a:gd name="T10" fmla="*/ 2850 w 3438"/>
                <a:gd name="T11" fmla="*/ 108 h 501"/>
                <a:gd name="T12" fmla="*/ 2553 w 3438"/>
                <a:gd name="T13" fmla="*/ 126 h 501"/>
                <a:gd name="T14" fmla="*/ 2262 w 3438"/>
                <a:gd name="T15" fmla="*/ 165 h 501"/>
                <a:gd name="T16" fmla="*/ 1979 w 3438"/>
                <a:gd name="T17" fmla="*/ 224 h 501"/>
                <a:gd name="T18" fmla="*/ 1709 w 3438"/>
                <a:gd name="T19" fmla="*/ 302 h 501"/>
                <a:gd name="T20" fmla="*/ 1457 w 3438"/>
                <a:gd name="T21" fmla="*/ 394 h 501"/>
                <a:gd name="T22" fmla="*/ 1227 w 3438"/>
                <a:gd name="T23" fmla="*/ 501 h 501"/>
                <a:gd name="T24" fmla="*/ 820 w 3438"/>
                <a:gd name="T25" fmla="*/ 449 h 501"/>
                <a:gd name="T26" fmla="*/ 1023 w 3438"/>
                <a:gd name="T27" fmla="*/ 358 h 501"/>
                <a:gd name="T28" fmla="*/ 1228 w 3438"/>
                <a:gd name="T29" fmla="*/ 283 h 501"/>
                <a:gd name="T30" fmla="*/ 1432 w 3438"/>
                <a:gd name="T31" fmla="*/ 222 h 501"/>
                <a:gd name="T32" fmla="*/ 1633 w 3438"/>
                <a:gd name="T33" fmla="*/ 173 h 501"/>
                <a:gd name="T34" fmla="*/ 1823 w 3438"/>
                <a:gd name="T35" fmla="*/ 135 h 501"/>
                <a:gd name="T36" fmla="*/ 2003 w 3438"/>
                <a:gd name="T37" fmla="*/ 108 h 501"/>
                <a:gd name="T38" fmla="*/ 2164 w 3438"/>
                <a:gd name="T39" fmla="*/ 88 h 501"/>
                <a:gd name="T40" fmla="*/ 2305 w 3438"/>
                <a:gd name="T41" fmla="*/ 75 h 501"/>
                <a:gd name="T42" fmla="*/ 2422 w 3438"/>
                <a:gd name="T43" fmla="*/ 67 h 501"/>
                <a:gd name="T44" fmla="*/ 2511 w 3438"/>
                <a:gd name="T45" fmla="*/ 63 h 501"/>
                <a:gd name="T46" fmla="*/ 2568 w 3438"/>
                <a:gd name="T47" fmla="*/ 62 h 501"/>
                <a:gd name="T48" fmla="*/ 2587 w 3438"/>
                <a:gd name="T49" fmla="*/ 62 h 501"/>
                <a:gd name="T50" fmla="*/ 2393 w 3438"/>
                <a:gd name="T51" fmla="*/ 50 h 501"/>
                <a:gd name="T52" fmla="*/ 2182 w 3438"/>
                <a:gd name="T53" fmla="*/ 54 h 501"/>
                <a:gd name="T54" fmla="*/ 1959 w 3438"/>
                <a:gd name="T55" fmla="*/ 72 h 501"/>
                <a:gd name="T56" fmla="*/ 1729 w 3438"/>
                <a:gd name="T57" fmla="*/ 104 h 501"/>
                <a:gd name="T58" fmla="*/ 1497 w 3438"/>
                <a:gd name="T59" fmla="*/ 147 h 501"/>
                <a:gd name="T60" fmla="*/ 1269 w 3438"/>
                <a:gd name="T61" fmla="*/ 201 h 501"/>
                <a:gd name="T62" fmla="*/ 1047 w 3438"/>
                <a:gd name="T63" fmla="*/ 265 h 501"/>
                <a:gd name="T64" fmla="*/ 840 w 3438"/>
                <a:gd name="T65" fmla="*/ 337 h 501"/>
                <a:gd name="T66" fmla="*/ 651 w 3438"/>
                <a:gd name="T67" fmla="*/ 416 h 501"/>
                <a:gd name="T68" fmla="*/ 486 w 3438"/>
                <a:gd name="T69" fmla="*/ 501 h 501"/>
                <a:gd name="T70" fmla="*/ 153 w 3438"/>
                <a:gd name="T71" fmla="*/ 429 h 501"/>
                <a:gd name="T72" fmla="*/ 473 w 3438"/>
                <a:gd name="T73" fmla="*/ 300 h 501"/>
                <a:gd name="T74" fmla="*/ 807 w 3438"/>
                <a:gd name="T75" fmla="*/ 196 h 501"/>
                <a:gd name="T76" fmla="*/ 1152 w 3438"/>
                <a:gd name="T77" fmla="*/ 112 h 501"/>
                <a:gd name="T78" fmla="*/ 1505 w 3438"/>
                <a:gd name="T79" fmla="*/ 51 h 501"/>
                <a:gd name="T80" fmla="*/ 1861 w 3438"/>
                <a:gd name="T81" fmla="*/ 15 h 501"/>
                <a:gd name="T82" fmla="*/ 2219 w 3438"/>
                <a:gd name="T8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38" h="501">
                  <a:moveTo>
                    <a:pt x="2219" y="0"/>
                  </a:moveTo>
                  <a:lnTo>
                    <a:pt x="2399" y="3"/>
                  </a:lnTo>
                  <a:lnTo>
                    <a:pt x="2576" y="11"/>
                  </a:lnTo>
                  <a:lnTo>
                    <a:pt x="2753" y="24"/>
                  </a:lnTo>
                  <a:lnTo>
                    <a:pt x="2927" y="45"/>
                  </a:lnTo>
                  <a:lnTo>
                    <a:pt x="3100" y="71"/>
                  </a:lnTo>
                  <a:lnTo>
                    <a:pt x="3270" y="103"/>
                  </a:lnTo>
                  <a:lnTo>
                    <a:pt x="3438" y="142"/>
                  </a:lnTo>
                  <a:lnTo>
                    <a:pt x="3293" y="123"/>
                  </a:lnTo>
                  <a:lnTo>
                    <a:pt x="3146" y="113"/>
                  </a:lnTo>
                  <a:lnTo>
                    <a:pt x="2999" y="108"/>
                  </a:lnTo>
                  <a:lnTo>
                    <a:pt x="2850" y="108"/>
                  </a:lnTo>
                  <a:lnTo>
                    <a:pt x="2701" y="114"/>
                  </a:lnTo>
                  <a:lnTo>
                    <a:pt x="2553" y="126"/>
                  </a:lnTo>
                  <a:lnTo>
                    <a:pt x="2406" y="143"/>
                  </a:lnTo>
                  <a:lnTo>
                    <a:pt x="2262" y="165"/>
                  </a:lnTo>
                  <a:lnTo>
                    <a:pt x="2119" y="193"/>
                  </a:lnTo>
                  <a:lnTo>
                    <a:pt x="1979" y="224"/>
                  </a:lnTo>
                  <a:lnTo>
                    <a:pt x="1843" y="261"/>
                  </a:lnTo>
                  <a:lnTo>
                    <a:pt x="1709" y="302"/>
                  </a:lnTo>
                  <a:lnTo>
                    <a:pt x="1581" y="346"/>
                  </a:lnTo>
                  <a:lnTo>
                    <a:pt x="1457" y="394"/>
                  </a:lnTo>
                  <a:lnTo>
                    <a:pt x="1338" y="446"/>
                  </a:lnTo>
                  <a:lnTo>
                    <a:pt x="1227" y="501"/>
                  </a:lnTo>
                  <a:lnTo>
                    <a:pt x="722" y="501"/>
                  </a:lnTo>
                  <a:lnTo>
                    <a:pt x="820" y="449"/>
                  </a:lnTo>
                  <a:lnTo>
                    <a:pt x="921" y="401"/>
                  </a:lnTo>
                  <a:lnTo>
                    <a:pt x="1023" y="358"/>
                  </a:lnTo>
                  <a:lnTo>
                    <a:pt x="1126" y="319"/>
                  </a:lnTo>
                  <a:lnTo>
                    <a:pt x="1228" y="283"/>
                  </a:lnTo>
                  <a:lnTo>
                    <a:pt x="1331" y="251"/>
                  </a:lnTo>
                  <a:lnTo>
                    <a:pt x="1432" y="222"/>
                  </a:lnTo>
                  <a:lnTo>
                    <a:pt x="1533" y="196"/>
                  </a:lnTo>
                  <a:lnTo>
                    <a:pt x="1633" y="173"/>
                  </a:lnTo>
                  <a:lnTo>
                    <a:pt x="1730" y="152"/>
                  </a:lnTo>
                  <a:lnTo>
                    <a:pt x="1823" y="135"/>
                  </a:lnTo>
                  <a:lnTo>
                    <a:pt x="1915" y="120"/>
                  </a:lnTo>
                  <a:lnTo>
                    <a:pt x="2003" y="108"/>
                  </a:lnTo>
                  <a:lnTo>
                    <a:pt x="2085" y="96"/>
                  </a:lnTo>
                  <a:lnTo>
                    <a:pt x="2164" y="88"/>
                  </a:lnTo>
                  <a:lnTo>
                    <a:pt x="2237" y="80"/>
                  </a:lnTo>
                  <a:lnTo>
                    <a:pt x="2305" y="75"/>
                  </a:lnTo>
                  <a:lnTo>
                    <a:pt x="2367" y="70"/>
                  </a:lnTo>
                  <a:lnTo>
                    <a:pt x="2422" y="67"/>
                  </a:lnTo>
                  <a:lnTo>
                    <a:pt x="2471" y="64"/>
                  </a:lnTo>
                  <a:lnTo>
                    <a:pt x="2511" y="63"/>
                  </a:lnTo>
                  <a:lnTo>
                    <a:pt x="2544" y="63"/>
                  </a:lnTo>
                  <a:lnTo>
                    <a:pt x="2568" y="62"/>
                  </a:lnTo>
                  <a:lnTo>
                    <a:pt x="2582" y="62"/>
                  </a:lnTo>
                  <a:lnTo>
                    <a:pt x="2587" y="62"/>
                  </a:lnTo>
                  <a:lnTo>
                    <a:pt x="2493" y="54"/>
                  </a:lnTo>
                  <a:lnTo>
                    <a:pt x="2393" y="50"/>
                  </a:lnTo>
                  <a:lnTo>
                    <a:pt x="2290" y="50"/>
                  </a:lnTo>
                  <a:lnTo>
                    <a:pt x="2182" y="54"/>
                  </a:lnTo>
                  <a:lnTo>
                    <a:pt x="2072" y="62"/>
                  </a:lnTo>
                  <a:lnTo>
                    <a:pt x="1959" y="72"/>
                  </a:lnTo>
                  <a:lnTo>
                    <a:pt x="1845" y="87"/>
                  </a:lnTo>
                  <a:lnTo>
                    <a:pt x="1729" y="104"/>
                  </a:lnTo>
                  <a:lnTo>
                    <a:pt x="1613" y="123"/>
                  </a:lnTo>
                  <a:lnTo>
                    <a:pt x="1497" y="147"/>
                  </a:lnTo>
                  <a:lnTo>
                    <a:pt x="1381" y="172"/>
                  </a:lnTo>
                  <a:lnTo>
                    <a:pt x="1269" y="201"/>
                  </a:lnTo>
                  <a:lnTo>
                    <a:pt x="1156" y="231"/>
                  </a:lnTo>
                  <a:lnTo>
                    <a:pt x="1047" y="265"/>
                  </a:lnTo>
                  <a:lnTo>
                    <a:pt x="942" y="299"/>
                  </a:lnTo>
                  <a:lnTo>
                    <a:pt x="840" y="337"/>
                  </a:lnTo>
                  <a:lnTo>
                    <a:pt x="743" y="375"/>
                  </a:lnTo>
                  <a:lnTo>
                    <a:pt x="651" y="416"/>
                  </a:lnTo>
                  <a:lnTo>
                    <a:pt x="566" y="458"/>
                  </a:lnTo>
                  <a:lnTo>
                    <a:pt x="486" y="501"/>
                  </a:lnTo>
                  <a:lnTo>
                    <a:pt x="0" y="501"/>
                  </a:lnTo>
                  <a:lnTo>
                    <a:pt x="153" y="429"/>
                  </a:lnTo>
                  <a:lnTo>
                    <a:pt x="312" y="362"/>
                  </a:lnTo>
                  <a:lnTo>
                    <a:pt x="473" y="300"/>
                  </a:lnTo>
                  <a:lnTo>
                    <a:pt x="639" y="245"/>
                  </a:lnTo>
                  <a:lnTo>
                    <a:pt x="807" y="196"/>
                  </a:lnTo>
                  <a:lnTo>
                    <a:pt x="979" y="151"/>
                  </a:lnTo>
                  <a:lnTo>
                    <a:pt x="1152" y="112"/>
                  </a:lnTo>
                  <a:lnTo>
                    <a:pt x="1328" y="79"/>
                  </a:lnTo>
                  <a:lnTo>
                    <a:pt x="1505" y="51"/>
                  </a:lnTo>
                  <a:lnTo>
                    <a:pt x="1683" y="30"/>
                  </a:lnTo>
                  <a:lnTo>
                    <a:pt x="1861" y="15"/>
                  </a:lnTo>
                  <a:lnTo>
                    <a:pt x="2041" y="4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D718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596117"/>
            <a:ext cx="12192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F4284"/>
                </a:solidFill>
                <a:latin typeface="Arial" pitchFamily="34" charset="0"/>
                <a:cs typeface="Arial" pitchFamily="34" charset="0"/>
              </a:rPr>
              <a:t>State Road A1A/Ocean Blvd from </a:t>
            </a:r>
          </a:p>
          <a:p>
            <a:r>
              <a:rPr lang="en-US" sz="3200" b="1" dirty="0">
                <a:solidFill>
                  <a:srgbClr val="1F4284"/>
                </a:solidFill>
                <a:latin typeface="Arial" pitchFamily="34" charset="0"/>
                <a:cs typeface="Arial" pitchFamily="34" charset="0"/>
              </a:rPr>
              <a:t>South of Grand Court to South of Linton Blvd</a:t>
            </a:r>
            <a:endParaRPr lang="en-US" sz="2800" b="1" dirty="0">
              <a:solidFill>
                <a:srgbClr val="1F4284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solidFill>
                  <a:srgbClr val="1F4284"/>
                </a:solidFill>
                <a:latin typeface="Arial" pitchFamily="34" charset="0"/>
                <a:cs typeface="Arial" pitchFamily="34" charset="0"/>
              </a:rPr>
              <a:t>Financial Management Number: 444477-1-52-01</a:t>
            </a:r>
          </a:p>
          <a:p>
            <a:endParaRPr lang="en-US" sz="2800" b="1" dirty="0">
              <a:solidFill>
                <a:srgbClr val="1F4284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1F4284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1F4284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1F4284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1F4284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1F4284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1F428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C2EA8-5342-4C85-AC05-12579060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Town Of HIghland Beach Logo">
            <a:extLst>
              <a:ext uri="{FF2B5EF4-FFF2-40B4-BE49-F238E27FC236}">
                <a16:creationId xmlns:a16="http://schemas.microsoft.com/office/drawing/2014/main" id="{CE599380-AC92-75FC-12A9-6AF76F788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0" y="4449965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5EB479-277E-43FB-6803-9580BE368E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72"/>
          <a:stretch/>
        </p:blipFill>
        <p:spPr>
          <a:xfrm>
            <a:off x="2682366" y="2856809"/>
            <a:ext cx="6827267" cy="2846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C8384-BEE9-762B-A0F5-C9A4F917988D}"/>
              </a:ext>
            </a:extLst>
          </p:cNvPr>
          <p:cNvSpPr txBox="1"/>
          <p:nvPr/>
        </p:nvSpPr>
        <p:spPr>
          <a:xfrm>
            <a:off x="2247899" y="5808396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F4284"/>
                </a:solidFill>
                <a:latin typeface="Arial" pitchFamily="34" charset="0"/>
                <a:cs typeface="Arial" pitchFamily="34" charset="0"/>
              </a:rPr>
              <a:t>Public Workshop</a:t>
            </a:r>
          </a:p>
          <a:p>
            <a:pPr algn="ctr"/>
            <a:r>
              <a:rPr lang="en-US" b="1" dirty="0">
                <a:solidFill>
                  <a:srgbClr val="1F4284"/>
                </a:solidFill>
                <a:latin typeface="Arial" pitchFamily="34" charset="0"/>
                <a:cs typeface="Arial" pitchFamily="34" charset="0"/>
              </a:rPr>
              <a:t>March 13</a:t>
            </a:r>
            <a:r>
              <a:rPr lang="en-US" sz="1800" b="1" dirty="0">
                <a:solidFill>
                  <a:srgbClr val="1F4284"/>
                </a:solidFill>
                <a:latin typeface="Arial" pitchFamily="34" charset="0"/>
                <a:cs typeface="Arial" pitchFamily="34" charset="0"/>
              </a:rPr>
              <a:t>, 2023</a:t>
            </a:r>
            <a:r>
              <a:rPr lang="en-US" b="1" dirty="0">
                <a:solidFill>
                  <a:srgbClr val="1F428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pic>
        <p:nvPicPr>
          <p:cNvPr id="4" name="Picture 2" descr="City Logos | City of Delray Beach, FL">
            <a:extLst>
              <a:ext uri="{FF2B5EF4-FFF2-40B4-BE49-F238E27FC236}">
                <a16:creationId xmlns:a16="http://schemas.microsoft.com/office/drawing/2014/main" id="{E4C182EC-D669-0353-CAD3-62A156F1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58" y="4608429"/>
            <a:ext cx="1536987" cy="15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947F63-AAE1-44C4-DEC7-EF780EB9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404" y="5356534"/>
            <a:ext cx="914726" cy="832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136444-99F1-4951-B22C-FD4378B65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153879"/>
                </a:solidFill>
              </a:rPr>
              <a:t>Temporary Traffic Control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2AE42-C2E2-457D-971A-6A92A1021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495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Work will be done in phases to reduce the impacts of construction in the community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Single lane closures will be done in segments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No greater than 1,000 feet of lane closure during daytime hours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No greater than 2,500 feet of lane closure during nighttime hours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Construction personnel will direct traffic during single lane closures to maintain two-way traffic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Pedestrian and vehicular access to all properties will be maintained at all times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3940D-B4DF-4F51-B769-C7F80A27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 descr="Amazon.com: SmartSign &amp;quot;Road Work Ahead&amp;quot; MUTCD Compliant Sign | 24&amp;quot; x 24&amp;quot; 3M  Engineer Grade Reflective Aluminum: Garden &amp;amp; Outdoor">
            <a:extLst>
              <a:ext uri="{FF2B5EF4-FFF2-40B4-BE49-F238E27FC236}">
                <a16:creationId xmlns:a16="http://schemas.microsoft.com/office/drawing/2014/main" id="{923C703A-600C-B45F-C130-D738699A4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275" y="1833525"/>
            <a:ext cx="1871855" cy="1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80B1-EBBD-429F-B0BB-DD836D501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 and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B3F2-139B-4D7E-8309-1B217497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72" y="3936305"/>
            <a:ext cx="8322094" cy="198120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Estimated Construction Cost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$8.8 Million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2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6B839-B75B-4513-B2CF-3323645D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8E32AFD-1068-D17E-EFAC-9856DD203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290822"/>
              </p:ext>
            </p:extLst>
          </p:nvPr>
        </p:nvGraphicFramePr>
        <p:xfrm>
          <a:off x="123825" y="912238"/>
          <a:ext cx="11913846" cy="2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12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96F57-B010-43D2-A9F9-C47F9CFA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153879"/>
                </a:solidFill>
              </a:rPr>
              <a:t>Additional Comments/Questions </a:t>
            </a:r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E681FCC-69BB-422D-A298-C62D142FE118}"/>
              </a:ext>
            </a:extLst>
          </p:cNvPr>
          <p:cNvSpPr txBox="1">
            <a:spLocks/>
          </p:cNvSpPr>
          <p:nvPr/>
        </p:nvSpPr>
        <p:spPr>
          <a:xfrm>
            <a:off x="1057276" y="1016254"/>
            <a:ext cx="10544495" cy="536505"/>
          </a:xfrm>
          <a:prstGeom prst="rect">
            <a:avLst/>
          </a:prstGeom>
          <a:solidFill>
            <a:srgbClr val="1F4284"/>
          </a:solidFill>
          <a:ln>
            <a:solidFill>
              <a:srgbClr val="1F4284"/>
            </a:solidFill>
          </a:ln>
        </p:spPr>
        <p:txBody>
          <a:bodyPr lIns="182880" tIns="137160" rIns="182880" bIns="137160" anchor="ctr" anchorCtr="0"/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sz="44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Please submit your comments by </a:t>
            </a:r>
            <a:r>
              <a:rPr lang="en-US" sz="2800" kern="0" dirty="0">
                <a:solidFill>
                  <a:prstClr val="white"/>
                </a:solidFill>
              </a:rPr>
              <a:t>September 10, 2022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C9C7527-C9A8-4937-89CE-C6AF801D3CAA}"/>
              </a:ext>
            </a:extLst>
          </p:cNvPr>
          <p:cNvSpPr txBox="1">
            <a:spLocks/>
          </p:cNvSpPr>
          <p:nvPr/>
        </p:nvSpPr>
        <p:spPr>
          <a:xfrm>
            <a:off x="1057278" y="1752600"/>
            <a:ext cx="3417573" cy="4099636"/>
          </a:xfrm>
          <a:prstGeom prst="rect">
            <a:avLst/>
          </a:prstGeom>
          <a:noFill/>
          <a:ln>
            <a:solidFill>
              <a:sysClr val="window" lastClr="FFFFFF">
                <a:lumMod val="65000"/>
              </a:sysClr>
            </a:solidFill>
          </a:ln>
        </p:spPr>
        <p:txBody>
          <a:bodyPr lIns="274320" tIns="91440" rIns="274320" bIns="274320" anchor="b" anchorCtr="0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Attendees</a:t>
            </a:r>
            <a:r>
              <a:rPr lang="en-US" sz="2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able to submit comments and questions in writing form using a comment sheet.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7448366-3D61-472B-B845-8B988B5CD862}"/>
              </a:ext>
            </a:extLst>
          </p:cNvPr>
          <p:cNvSpPr txBox="1">
            <a:spLocks/>
          </p:cNvSpPr>
          <p:nvPr/>
        </p:nvSpPr>
        <p:spPr>
          <a:xfrm>
            <a:off x="4625064" y="1752600"/>
            <a:ext cx="3408921" cy="4099636"/>
          </a:xfrm>
          <a:prstGeom prst="rect">
            <a:avLst/>
          </a:prstGeom>
          <a:noFill/>
          <a:ln>
            <a:solidFill>
              <a:sysClr val="window" lastClr="FFFFFF">
                <a:lumMod val="65000"/>
              </a:sysClr>
            </a:solidFill>
          </a:ln>
        </p:spPr>
        <p:txBody>
          <a:bodyPr lIns="457200" tIns="91440" rIns="365760" bIns="274320" anchor="b" anchorCtr="0"/>
          <a:lstStyle>
            <a:defPPr>
              <a:defRPr lang="en-US"/>
            </a:defPPr>
            <a:lvl1pPr marL="228600" indent="-228600" defTabSz="914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 defTabSz="9144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comments and questions are part of the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Record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933E371-AC53-4E3A-97A6-AD31C03B0CF3}"/>
              </a:ext>
            </a:extLst>
          </p:cNvPr>
          <p:cNvSpPr txBox="1">
            <a:spLocks/>
          </p:cNvSpPr>
          <p:nvPr/>
        </p:nvSpPr>
        <p:spPr>
          <a:xfrm>
            <a:off x="8184660" y="1748391"/>
            <a:ext cx="3417113" cy="4099636"/>
          </a:xfrm>
          <a:prstGeom prst="rect">
            <a:avLst/>
          </a:prstGeom>
          <a:noFill/>
          <a:ln>
            <a:solidFill>
              <a:sysClr val="window" lastClr="FFFFFF">
                <a:lumMod val="65000"/>
              </a:sysClr>
            </a:solidFill>
          </a:ln>
        </p:spPr>
        <p:txBody>
          <a:bodyPr lIns="365760" tIns="91440" rIns="365760" bIns="274320" anchor="b" anchorCtr="0"/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/>
            </a:lvl1pPr>
            <a:lvl2pPr marL="685800" indent="-228600" defTabSz="9144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your question was not responded to during the event,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response will be provided later.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670B105-201A-4518-94B6-6EDFBFFEA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rgbClr val="40619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52" y="2372812"/>
            <a:ext cx="1592807" cy="1592807"/>
          </a:xfrm>
          <a:prstGeom prst="rect">
            <a:avLst/>
          </a:prstGeom>
        </p:spPr>
      </p:pic>
      <p:pic>
        <p:nvPicPr>
          <p:cNvPr id="12" name="Graphic 11" descr="Email">
            <a:extLst>
              <a:ext uri="{FF2B5EF4-FFF2-40B4-BE49-F238E27FC236}">
                <a16:creationId xmlns:a16="http://schemas.microsoft.com/office/drawing/2014/main" id="{813C7454-6AF2-488D-BCD6-C88AB04B1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6043" y="2311274"/>
            <a:ext cx="1654345" cy="16543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3003D-C67E-469A-A542-0EE575BC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Graphic 6" descr="List with solid fill">
            <a:extLst>
              <a:ext uri="{FF2B5EF4-FFF2-40B4-BE49-F238E27FC236}">
                <a16:creationId xmlns:a16="http://schemas.microsoft.com/office/drawing/2014/main" id="{56C9E013-6106-C05B-DFAB-AF494DD68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2311273"/>
            <a:ext cx="1623735" cy="162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80B1-EBBD-429F-B0BB-DD836D501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67319BA-B03E-4E8C-8B5F-8868297FFF58}"/>
              </a:ext>
            </a:extLst>
          </p:cNvPr>
          <p:cNvSpPr txBox="1">
            <a:spLocks/>
          </p:cNvSpPr>
          <p:nvPr/>
        </p:nvSpPr>
        <p:spPr>
          <a:xfrm>
            <a:off x="8291512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41270E2-5BE4-47AC-9BCB-70A33AFB026C}"/>
              </a:ext>
            </a:extLst>
          </p:cNvPr>
          <p:cNvSpPr txBox="1">
            <a:spLocks/>
          </p:cNvSpPr>
          <p:nvPr/>
        </p:nvSpPr>
        <p:spPr>
          <a:xfrm>
            <a:off x="762000" y="1143000"/>
            <a:ext cx="10972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2361B9-9800-40A5-BA58-D92ED8F099A9}"/>
              </a:ext>
            </a:extLst>
          </p:cNvPr>
          <p:cNvSpPr txBox="1">
            <a:spLocks/>
          </p:cNvSpPr>
          <p:nvPr/>
        </p:nvSpPr>
        <p:spPr>
          <a:xfrm>
            <a:off x="914400" y="1295400"/>
            <a:ext cx="10972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A7A598-6255-4C69-9E17-1CD852BCA38C}"/>
              </a:ext>
            </a:extLst>
          </p:cNvPr>
          <p:cNvSpPr txBox="1"/>
          <p:nvPr/>
        </p:nvSpPr>
        <p:spPr>
          <a:xfrm>
            <a:off x="762000" y="934273"/>
            <a:ext cx="10503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</a:rPr>
              <a:t>If you have additional questions, please contact Brad Salisbury, P.E. – 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</a:rPr>
              <a:t>FDOT Project Manager at:</a:t>
            </a:r>
          </a:p>
          <a:p>
            <a:endParaRPr lang="en-US" sz="2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96ED42-9E13-42C4-8CA0-CEA7DC353598}"/>
              </a:ext>
            </a:extLst>
          </p:cNvPr>
          <p:cNvSpPr txBox="1">
            <a:spLocks/>
          </p:cNvSpPr>
          <p:nvPr/>
        </p:nvSpPr>
        <p:spPr>
          <a:xfrm>
            <a:off x="2578984" y="1817631"/>
            <a:ext cx="6870008" cy="1115568"/>
          </a:xfrm>
          <a:prstGeom prst="rect">
            <a:avLst/>
          </a:prstGeom>
          <a:noFill/>
          <a:ln>
            <a:solidFill>
              <a:sysClr val="window" lastClr="FFFFFF">
                <a:lumMod val="65000"/>
              </a:sysClr>
            </a:solidFill>
          </a:ln>
        </p:spPr>
        <p:txBody>
          <a:bodyPr lIns="182880" tIns="91440" rIns="182880" bIns="182880" anchor="ctr" anchorCtr="0"/>
          <a:lstStyle>
            <a:defPPr>
              <a:defRPr lang="en-US"/>
            </a:defPPr>
            <a:lvl1pPr marL="228600" indent="-228600" defTabSz="914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 defTabSz="9144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kern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Brad.Salisbury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@dot.state.fl.us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0094C0-F00D-4036-A3C5-FC824102E689}"/>
              </a:ext>
            </a:extLst>
          </p:cNvPr>
          <p:cNvSpPr txBox="1">
            <a:spLocks/>
          </p:cNvSpPr>
          <p:nvPr/>
        </p:nvSpPr>
        <p:spPr>
          <a:xfrm>
            <a:off x="2548277" y="3132575"/>
            <a:ext cx="6931421" cy="1115568"/>
          </a:xfrm>
          <a:prstGeom prst="rect">
            <a:avLst/>
          </a:prstGeom>
          <a:noFill/>
          <a:ln>
            <a:solidFill>
              <a:sysClr val="window" lastClr="FFFFFF">
                <a:lumMod val="65000"/>
              </a:sysClr>
            </a:solidFill>
          </a:ln>
        </p:spPr>
        <p:txBody>
          <a:bodyPr lIns="182880" tIns="91440" rIns="182880" bIns="182880" anchor="ctr" anchorCtr="0"/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sz="44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3400 West Commercial Boulevard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Fort Lauderdale, Fl 33309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F712CEB-D89E-4DAB-8271-76E5928A2465}"/>
              </a:ext>
            </a:extLst>
          </p:cNvPr>
          <p:cNvSpPr txBox="1">
            <a:spLocks/>
          </p:cNvSpPr>
          <p:nvPr/>
        </p:nvSpPr>
        <p:spPr>
          <a:xfrm>
            <a:off x="2545404" y="4456870"/>
            <a:ext cx="6931421" cy="1115568"/>
          </a:xfrm>
          <a:prstGeom prst="rect">
            <a:avLst/>
          </a:prstGeom>
          <a:noFill/>
          <a:ln>
            <a:solidFill>
              <a:sysClr val="window" lastClr="FFFFFF">
                <a:lumMod val="65000"/>
              </a:sysClr>
            </a:solidFill>
          </a:ln>
        </p:spPr>
        <p:txBody>
          <a:bodyPr lIns="182880" tIns="91440" rIns="182880" bIns="182880" anchor="ctr" anchorCtr="0"/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sz="44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(954) 777-4160 or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Toll Free: (866) 336-8435; Ext. 4160</a:t>
            </a:r>
          </a:p>
        </p:txBody>
      </p:sp>
      <p:pic>
        <p:nvPicPr>
          <p:cNvPr id="16" name="Graphic 15" descr="Email">
            <a:extLst>
              <a:ext uri="{FF2B5EF4-FFF2-40B4-BE49-F238E27FC236}">
                <a16:creationId xmlns:a16="http://schemas.microsoft.com/office/drawing/2014/main" id="{C851EB16-DF90-4034-8AF6-F714ED6F2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1512" y="1861297"/>
            <a:ext cx="998592" cy="1001482"/>
          </a:xfrm>
          <a:prstGeom prst="rect">
            <a:avLst/>
          </a:prstGeom>
        </p:spPr>
      </p:pic>
      <p:pic>
        <p:nvPicPr>
          <p:cNvPr id="17" name="Graphic 16" descr="Mailbox">
            <a:extLst>
              <a:ext uri="{FF2B5EF4-FFF2-40B4-BE49-F238E27FC236}">
                <a16:creationId xmlns:a16="http://schemas.microsoft.com/office/drawing/2014/main" id="{BCC44760-F7ED-4613-8FAA-F6DFA3125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1538" y="3172736"/>
            <a:ext cx="1106774" cy="1109977"/>
          </a:xfrm>
          <a:prstGeom prst="rect">
            <a:avLst/>
          </a:prstGeom>
        </p:spPr>
      </p:pic>
      <p:pic>
        <p:nvPicPr>
          <p:cNvPr id="18" name="Graphic 17" descr="Phone Vibration">
            <a:extLst>
              <a:ext uri="{FF2B5EF4-FFF2-40B4-BE49-F238E27FC236}">
                <a16:creationId xmlns:a16="http://schemas.microsoft.com/office/drawing/2014/main" id="{D2AAC8CC-4979-4376-AAB9-3E089A1384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1512" y="4595039"/>
            <a:ext cx="911761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595006-CF70-4755-B867-39F77EF5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2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67319BA-B03E-4E8C-8B5F-8868297FFF58}"/>
              </a:ext>
            </a:extLst>
          </p:cNvPr>
          <p:cNvSpPr txBox="1">
            <a:spLocks/>
          </p:cNvSpPr>
          <p:nvPr/>
        </p:nvSpPr>
        <p:spPr>
          <a:xfrm>
            <a:off x="8291512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41270E2-5BE4-47AC-9BCB-70A33AFB026C}"/>
              </a:ext>
            </a:extLst>
          </p:cNvPr>
          <p:cNvSpPr txBox="1">
            <a:spLocks/>
          </p:cNvSpPr>
          <p:nvPr/>
        </p:nvSpPr>
        <p:spPr>
          <a:xfrm>
            <a:off x="762000" y="1143000"/>
            <a:ext cx="10972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2361B9-9800-40A5-BA58-D92ED8F099A9}"/>
              </a:ext>
            </a:extLst>
          </p:cNvPr>
          <p:cNvSpPr txBox="1">
            <a:spLocks/>
          </p:cNvSpPr>
          <p:nvPr/>
        </p:nvSpPr>
        <p:spPr>
          <a:xfrm>
            <a:off x="914400" y="1295400"/>
            <a:ext cx="10972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EA3299-DCB0-4A75-A462-286F2D553596}"/>
              </a:ext>
            </a:extLst>
          </p:cNvPr>
          <p:cNvSpPr txBox="1"/>
          <p:nvPr/>
        </p:nvSpPr>
        <p:spPr>
          <a:xfrm>
            <a:off x="2689546" y="5635163"/>
            <a:ext cx="681290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538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Thank you!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153879"/>
                </a:solidFill>
                <a:latin typeface="Arial" panose="020B0604020202020204"/>
              </a:rPr>
              <a:t>For attending the Public Workshop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538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595006-CF70-4755-B867-39F77EF5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B11F4-9993-CD8D-74EC-595DF4C0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952148"/>
            <a:ext cx="4938712" cy="476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80B1-EBBD-429F-B0BB-DD836D501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532705-4911-40AD-8542-4FFD132F0C39}"/>
              </a:ext>
            </a:extLst>
          </p:cNvPr>
          <p:cNvSpPr txBox="1"/>
          <p:nvPr/>
        </p:nvSpPr>
        <p:spPr>
          <a:xfrm>
            <a:off x="4815966" y="1003591"/>
            <a:ext cx="3668478" cy="124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 Salisbury, P.E.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Project Manager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FDOT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41270E2-5BE4-47AC-9BCB-70A33AFB026C}"/>
              </a:ext>
            </a:extLst>
          </p:cNvPr>
          <p:cNvSpPr txBox="1">
            <a:spLocks/>
          </p:cNvSpPr>
          <p:nvPr/>
        </p:nvSpPr>
        <p:spPr>
          <a:xfrm>
            <a:off x="762000" y="1219200"/>
            <a:ext cx="10972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81BF6-7DFF-476F-929B-4F21904A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3F8CF7-DBCC-458F-83E8-940BAB9C0EEF}"/>
              </a:ext>
            </a:extLst>
          </p:cNvPr>
          <p:cNvSpPr txBox="1"/>
          <p:nvPr/>
        </p:nvSpPr>
        <p:spPr>
          <a:xfrm>
            <a:off x="6885781" y="2613523"/>
            <a:ext cx="4431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Walna Calixte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Outreach Specialist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 Source Communications Group</a:t>
            </a:r>
          </a:p>
          <a:p>
            <a:endParaRPr lang="en-US" dirty="0"/>
          </a:p>
        </p:txBody>
      </p:sp>
      <p:pic>
        <p:nvPicPr>
          <p:cNvPr id="18" name="Picture 17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AF734B82-2DDF-40DE-9B5D-CC27D850F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r="6971"/>
          <a:stretch/>
        </p:blipFill>
        <p:spPr>
          <a:xfrm>
            <a:off x="5441372" y="2577107"/>
            <a:ext cx="1339131" cy="16706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77468D-C224-40E8-8ECD-0039B988A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895002"/>
            <a:ext cx="1220478" cy="16664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8711B8B-5CAD-4721-AC29-0279955BCB86}"/>
              </a:ext>
            </a:extLst>
          </p:cNvPr>
          <p:cNvSpPr txBox="1"/>
          <p:nvPr/>
        </p:nvSpPr>
        <p:spPr>
          <a:xfrm>
            <a:off x="1775953" y="4529770"/>
            <a:ext cx="4431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Billy Scott, E.I.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Roadway Designer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FDOT</a:t>
            </a: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A4BED4-23A6-C87A-7133-D457E8A94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60" y="4529770"/>
            <a:ext cx="1220478" cy="16191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A6A0C7-823D-6396-7750-8386A1636A6E}"/>
              </a:ext>
            </a:extLst>
          </p:cNvPr>
          <p:cNvSpPr txBox="1"/>
          <p:nvPr/>
        </p:nvSpPr>
        <p:spPr>
          <a:xfrm>
            <a:off x="1846192" y="2732160"/>
            <a:ext cx="4431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Poole, P.E.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Drainage Engineer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FDOT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1C8D7-FC3E-AA51-37C2-FF9FAA8EE89E}"/>
              </a:ext>
            </a:extLst>
          </p:cNvPr>
          <p:cNvSpPr txBox="1"/>
          <p:nvPr/>
        </p:nvSpPr>
        <p:spPr>
          <a:xfrm>
            <a:off x="6852039" y="4529770"/>
            <a:ext cx="4431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Aaron Wilbur, PLA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 Architect</a:t>
            </a: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Cotleur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Hearing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56E795-1067-C6B3-7579-1D1548C54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82" y="2732159"/>
            <a:ext cx="1339132" cy="168045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0" name="Picture 9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D7D885F0-5B43-8030-5438-4CB85E4B7C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2"/>
          <a:stretch/>
        </p:blipFill>
        <p:spPr>
          <a:xfrm>
            <a:off x="5457470" y="4542714"/>
            <a:ext cx="1277059" cy="167830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79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067F6BAE-756F-41E8-A648-713E6A24B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38199"/>
            <a:ext cx="8839200" cy="5325617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57CE5D-8E9D-418D-B3E5-A4131DF5BF4C}"/>
              </a:ext>
            </a:extLst>
          </p:cNvPr>
          <p:cNvSpPr txBox="1"/>
          <p:nvPr/>
        </p:nvSpPr>
        <p:spPr>
          <a:xfrm>
            <a:off x="1676400" y="130313"/>
            <a:ext cx="883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38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Non-Discrimination Policy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539F2E-86BE-4F19-92B0-57B4138B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BBAB-9727-4F5E-9066-EBCE46387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8409"/>
            <a:ext cx="10972800" cy="3101182"/>
          </a:xfrm>
        </p:spPr>
        <p:txBody>
          <a:bodyPr/>
          <a:lstStyle/>
          <a:p>
            <a:pPr marL="0" indent="0" algn="ctr">
              <a:buNone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387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Location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387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387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387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387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5570C-90A2-41E9-8C87-DCF3C82F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D4A5F-A0DB-43B5-A9E0-324143D9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1" y="40874"/>
            <a:ext cx="12344400" cy="762000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r>
              <a:rPr lang="en-US" sz="2800" dirty="0"/>
              <a:t>Project Limits:  </a:t>
            </a:r>
            <a:r>
              <a:rPr lang="en-US" sz="2800" b="1" dirty="0">
                <a:solidFill>
                  <a:srgbClr val="1F4284"/>
                </a:solidFill>
                <a:latin typeface="Arial" pitchFamily="34" charset="0"/>
                <a:cs typeface="Arial" pitchFamily="34" charset="0"/>
              </a:rPr>
              <a:t>State Road A1A/Ocean Blvd from </a:t>
            </a:r>
            <a:br>
              <a:rPr lang="en-US" sz="2800" b="1" dirty="0">
                <a:solidFill>
                  <a:srgbClr val="1F4284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rgbClr val="1F4284"/>
                </a:solidFill>
                <a:latin typeface="Arial" pitchFamily="34" charset="0"/>
                <a:cs typeface="Arial" pitchFamily="34" charset="0"/>
              </a:rPr>
              <a:t>South of Grand Court to South of Linton Blvd</a:t>
            </a:r>
            <a:br>
              <a:rPr lang="en-US" sz="3200" b="1" dirty="0">
                <a:solidFill>
                  <a:srgbClr val="1F428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9F3C4-6C79-4CE3-A3B7-C8AC2E27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A11BA1-140F-C4D0-3EC6-E787EC3209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59"/>
          <a:stretch/>
        </p:blipFill>
        <p:spPr>
          <a:xfrm>
            <a:off x="323849" y="897099"/>
            <a:ext cx="11544301" cy="2589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E2FF52-64B2-5F3A-3C16-B20D72561E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514"/>
          <a:stretch/>
        </p:blipFill>
        <p:spPr>
          <a:xfrm>
            <a:off x="323849" y="3572364"/>
            <a:ext cx="11544301" cy="25890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16214-C4A8-447A-85E1-40ADAE580FC9}"/>
              </a:ext>
            </a:extLst>
          </p:cNvPr>
          <p:cNvSpPr txBox="1"/>
          <p:nvPr/>
        </p:nvSpPr>
        <p:spPr>
          <a:xfrm rot="5224477">
            <a:off x="248755" y="1473815"/>
            <a:ext cx="118485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Spanish River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Blvd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ED6DDC6E-6DD3-4FEC-A97B-A1B034E48574}"/>
              </a:ext>
            </a:extLst>
          </p:cNvPr>
          <p:cNvSpPr/>
          <p:nvPr/>
        </p:nvSpPr>
        <p:spPr>
          <a:xfrm>
            <a:off x="9461672" y="3999123"/>
            <a:ext cx="1396655" cy="479617"/>
          </a:xfrm>
          <a:prstGeom prst="wedgeRectCallout">
            <a:avLst>
              <a:gd name="adj1" fmla="val 92024"/>
              <a:gd name="adj2" fmla="val 18743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End Project</a:t>
            </a:r>
          </a:p>
        </p:txBody>
      </p:sp>
      <p:pic>
        <p:nvPicPr>
          <p:cNvPr id="3" name="Picture 4" descr="North Arrow Compass Free Vector Art - (173 Free Downloads)">
            <a:extLst>
              <a:ext uri="{FF2B5EF4-FFF2-40B4-BE49-F238E27FC236}">
                <a16:creationId xmlns:a16="http://schemas.microsoft.com/office/drawing/2014/main" id="{B0E4629F-5D0D-4DCB-914D-6EC13C472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t="9486" r="14738" b="9051"/>
          <a:stretch/>
        </p:blipFill>
        <p:spPr bwMode="auto">
          <a:xfrm rot="5400000">
            <a:off x="11267104" y="918769"/>
            <a:ext cx="482857" cy="5668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North Arrow Compass Free Vector Art - (173 Free Downloads)">
            <a:extLst>
              <a:ext uri="{FF2B5EF4-FFF2-40B4-BE49-F238E27FC236}">
                <a16:creationId xmlns:a16="http://schemas.microsoft.com/office/drawing/2014/main" id="{82F127A2-686D-2F91-8AA5-96A1EDEA3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t="9486" r="14738" b="9051"/>
          <a:stretch/>
        </p:blipFill>
        <p:spPr bwMode="auto">
          <a:xfrm rot="5400000">
            <a:off x="11267104" y="3589955"/>
            <a:ext cx="482857" cy="5668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0E99EB2-6607-4886-AFDD-87BB580EF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50" y="2529343"/>
            <a:ext cx="603573" cy="4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0D79AE72-3228-B989-FE84-B982E9DA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51" y="4541664"/>
            <a:ext cx="603573" cy="4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C6174E32-4155-4ED0-9ECA-1AFD0653101E}"/>
              </a:ext>
            </a:extLst>
          </p:cNvPr>
          <p:cNvSpPr/>
          <p:nvPr/>
        </p:nvSpPr>
        <p:spPr>
          <a:xfrm>
            <a:off x="2819400" y="1272532"/>
            <a:ext cx="1396655" cy="479617"/>
          </a:xfrm>
          <a:prstGeom prst="wedgeRectCallout">
            <a:avLst>
              <a:gd name="adj1" fmla="val -51607"/>
              <a:gd name="adj2" fmla="val 220293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Begin Project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95F6CB-DD61-47D7-E2BE-CAB8BCD579EC}"/>
              </a:ext>
            </a:extLst>
          </p:cNvPr>
          <p:cNvSpPr txBox="1"/>
          <p:nvPr/>
        </p:nvSpPr>
        <p:spPr>
          <a:xfrm rot="5400000">
            <a:off x="11174421" y="4358517"/>
            <a:ext cx="67954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Linton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Blvd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F05ECC4A-D089-FE9D-8041-BBD573DCF805}"/>
              </a:ext>
            </a:extLst>
          </p:cNvPr>
          <p:cNvSpPr/>
          <p:nvPr/>
        </p:nvSpPr>
        <p:spPr>
          <a:xfrm>
            <a:off x="8026399" y="960756"/>
            <a:ext cx="2133600" cy="780555"/>
          </a:xfrm>
          <a:prstGeom prst="wedgeRectCallout">
            <a:avLst>
              <a:gd name="adj1" fmla="val 79825"/>
              <a:gd name="adj2" fmla="val 191259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Meeting Location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Highland Beach Library Community Room</a:t>
            </a:r>
          </a:p>
        </p:txBody>
      </p:sp>
    </p:spTree>
    <p:extLst>
      <p:ext uri="{BB962C8B-B14F-4D97-AF65-F5344CB8AC3E}">
        <p14:creationId xmlns:p14="http://schemas.microsoft.com/office/powerpoint/2010/main" val="334702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80B1-EBBD-429F-B0BB-DD836D501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B3F2-139B-4D7E-8309-1B217497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8524"/>
            <a:ext cx="10972800" cy="5502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Proposed Improvements: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Resurface roadway pavement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Minor (2 ft - 3 ft) widening to accommodate bicycles on the roadway shoulders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Extend Northbound Left Turn onto Linton Blvd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Improve drainage in swales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Upgrade signing and pavement markings to current standards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Project Length: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3.4 miles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endParaRPr lang="en-US" sz="1200" b="1" u="sng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67319BA-B03E-4E8C-8B5F-8868297FFF58}"/>
              </a:ext>
            </a:extLst>
          </p:cNvPr>
          <p:cNvSpPr txBox="1">
            <a:spLocks/>
          </p:cNvSpPr>
          <p:nvPr/>
        </p:nvSpPr>
        <p:spPr>
          <a:xfrm>
            <a:off x="8291512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640A0-6F7E-4EB7-AFD3-EF4263E3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DCA0-0482-47E5-B49B-782DBAC7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762000"/>
          </a:xfrm>
        </p:spPr>
        <p:txBody>
          <a:bodyPr/>
          <a:lstStyle/>
          <a:p>
            <a:r>
              <a:rPr lang="en-US" dirty="0"/>
              <a:t>Existing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A1537-50CD-4FE8-9582-7E5B1EB1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A63B064-C17F-EBF3-5D07-B91BC9224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1371600"/>
            <a:ext cx="10972800" cy="45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83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D742A-EE37-4AB5-C7BE-9DA511601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5" r="487" b="676"/>
          <a:stretch/>
        </p:blipFill>
        <p:spPr>
          <a:xfrm>
            <a:off x="533400" y="1181100"/>
            <a:ext cx="9871787" cy="4838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25DCA0-0482-47E5-B49B-782DBAC7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762000"/>
          </a:xfrm>
        </p:spPr>
        <p:txBody>
          <a:bodyPr/>
          <a:lstStyle/>
          <a:p>
            <a:r>
              <a:rPr lang="en-US" dirty="0"/>
              <a:t>Proposed Improvements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A1537-50CD-4FE8-9582-7E5B1EB1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DCA0-0482-47E5-B49B-782DBAC7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12192000" cy="762000"/>
          </a:xfrm>
        </p:spPr>
        <p:txBody>
          <a:bodyPr/>
          <a:lstStyle/>
          <a:p>
            <a:r>
              <a:rPr lang="en-US" dirty="0"/>
              <a:t>Drainage Swale Detail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A1537-50CD-4FE8-9582-7E5B1EB1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6B6061-E781-48E8-10C7-08BB8895A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434" y="1676400"/>
            <a:ext cx="7453131" cy="4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00"/>
    </mc:Choice>
    <mc:Fallback xmlns="">
      <p:transition spd="slow" advTm="22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ARTICULATE_PROJECT_OPEN" val="0"/>
  <p:tag name="MMPROD_UIDATA" val="&lt;database version=&quot;7.0&quot;&gt;&lt;object type=&quot;1&quot; unique_id=&quot;10001&quot;&gt;&lt;object type=&quot;2&quot; unique_id=&quot;10170&quot;&gt;&lt;object type=&quot;3&quot; unique_id=&quot;10171&quot;&gt;&lt;property id=&quot;20148&quot; value=&quot;5&quot;/&gt;&lt;property id=&quot;20300&quot; value=&quot;Slide 1 - &amp;quot;Setting the Stage&amp;quot;&quot;/&gt;&lt;property id=&quot;20307&quot; value=&quot;256&quot;/&gt;&lt;/object&gt;&lt;object type=&quot;3&quot; unique_id=&quot;10172&quot;&gt;&lt;property id=&quot;20148&quot; value=&quot;5&quot;/&gt;&lt;property id=&quot;20300&quot; value=&quot;Slide 3 - &amp;quot;Our Mission&amp;quot;&quot;/&gt;&lt;property id=&quot;20307&quot; value=&quot;326&quot;/&gt;&lt;/object&gt;&lt;object type=&quot;3&quot; unique_id=&quot;10173&quot;&gt;&lt;property id=&quot;20148&quot; value=&quot;5&quot;/&gt;&lt;property id=&quot;20300&quot; value=&quot;Slide 8 - &amp;quot;Our Mission&amp;quot;&quot;/&gt;&lt;property id=&quot;20307&quot; value=&quot;325&quot;/&gt;&lt;/object&gt;&lt;object type=&quot;3&quot; unique_id=&quot;10174&quot;&gt;&lt;property id=&quot;20148&quot; value=&quot;5&quot;/&gt;&lt;property id=&quot;20300&quot; value=&quot;Slide 9 - &amp;quot;Our Performance&amp;quot;&quot;/&gt;&lt;property id=&quot;20307&quot; value=&quot;327&quot;/&gt;&lt;/object&gt;&lt;object type=&quot;3&quot; unique_id=&quot;10223&quot;&gt;&lt;property id=&quot;20148&quot; value=&quot;5&quot;/&gt;&lt;property id=&quot;20300&quot; value=&quot;Slide 10 - &amp;quot;Our Performance&amp;quot;&quot;/&gt;&lt;property id=&quot;20307&quot; value=&quot;328&quot;/&gt;&lt;/object&gt;&lt;object type=&quot;3&quot; unique_id=&quot;10224&quot;&gt;&lt;property id=&quot;20148&quot; value=&quot;5&quot;/&gt;&lt;property id=&quot;20300&quot; value=&quot;Slide 11 - &amp;quot;Our Performance&amp;quot;&quot;/&gt;&lt;property id=&quot;20307&quot; value=&quot;329&quot;/&gt;&lt;/object&gt;&lt;object type=&quot;3&quot; unique_id=&quot;10225&quot;&gt;&lt;property id=&quot;20148&quot; value=&quot;5&quot;/&gt;&lt;property id=&quot;20300&quot; value=&quot;Slide 12 - &amp;quot;Our Performance&amp;quot;&quot;/&gt;&lt;property id=&quot;20307&quot; value=&quot;330&quot;/&gt;&lt;/object&gt;&lt;object type=&quot;3&quot; unique_id=&quot;10289&quot;&gt;&lt;property id=&quot;20148&quot; value=&quot;5&quot;/&gt;&lt;property id=&quot;20300&quot; value=&quot;Slide 2 - &amp;quot;Agenda&amp;quot;&quot;/&gt;&lt;property id=&quot;20307&quot; value=&quot;331&quot;/&gt;&lt;/object&gt;&lt;object type=&quot;3&quot; unique_id=&quot;10451&quot;&gt;&lt;property id=&quot;20148&quot; value=&quot;5&quot;/&gt;&lt;property id=&quot;20300&quot; value=&quot;Slide 14 - &amp;quot;Our Performance – MAP-21&amp;quot;&quot;/&gt;&lt;property id=&quot;20307&quot; value=&quot;342&quot;/&gt;&lt;/object&gt;&lt;object type=&quot;3&quot; unique_id=&quot;10743&quot;&gt;&lt;property id=&quot;20148&quot; value=&quot;5&quot;/&gt;&lt;property id=&quot;20300&quot; value=&quot;Slide 4 - &amp;quot;Our Mission&amp;quot;&quot;/&gt;&lt;property id=&quot;20307&quot; value=&quot;344&quot;/&gt;&lt;/object&gt;&lt;object type=&quot;3&quot; unique_id=&quot;10744&quot;&gt;&lt;property id=&quot;20148&quot; value=&quot;5&quot;/&gt;&lt;property id=&quot;20300&quot; value=&quot;Slide 6 - &amp;quot;Our Performance&amp;quot;&quot;/&gt;&lt;property id=&quot;20307&quot; value=&quot;345&quot;/&gt;&lt;/object&gt;&lt;object type=&quot;3&quot; unique_id=&quot;10745&quot;&gt;&lt;property id=&quot;20148&quot; value=&quot;5&quot;/&gt;&lt;property id=&quot;20300&quot; value=&quot;Slide 7 - &amp;quot;Our Performance&amp;quot;&quot;/&gt;&lt;property id=&quot;20307&quot; value=&quot;346&quot;/&gt;&lt;/object&gt;&lt;object type=&quot;3&quot; unique_id=&quot;10885&quot;&gt;&lt;property id=&quot;20148&quot; value=&quot;5&quot;/&gt;&lt;property id=&quot;20300&quot; value=&quot;Slide 13 - &amp;quot;Our Performance&amp;quot;&quot;/&gt;&lt;property id=&quot;20307&quot; value=&quot;347&quot;/&gt;&lt;/object&gt;&lt;object type=&quot;3&quot; unique_id=&quot;35755&quot;&gt;&lt;property id=&quot;20148&quot; value=&quot;5&quot;/&gt;&lt;property id=&quot;20300&quot; value=&quot;Slide 5 - &amp;quot;Agenda&amp;quot;&quot;/&gt;&lt;property id=&quot;20307&quot; value=&quot;349&quot;/&gt;&lt;/object&gt;&lt;object type=&quot;3&quot; unique_id=&quot;35756&quot;&gt;&lt;property id=&quot;20148&quot; value=&quot;5&quot;/&gt;&lt;property id=&quot;20300&quot; value=&quot;Slide 16 - &amp;quot;Our Performance&amp;quot;&quot;/&gt;&lt;property id=&quot;20307&quot; value=&quot;350&quot;/&gt;&lt;/object&gt;&lt;object type=&quot;3&quot; unique_id=&quot;35757&quot;&gt;&lt;property id=&quot;20148&quot; value=&quot;5&quot;/&gt;&lt;property id=&quot;20300&quot; value=&quot;Slide 19&quot;/&gt;&lt;property id=&quot;20307&quot; value=&quot;352&quot;/&gt;&lt;/object&gt;&lt;object type=&quot;3&quot; unique_id=&quot;35758&quot;&gt;&lt;property id=&quot;20148&quot; value=&quot;5&quot;/&gt;&lt;property id=&quot;20300&quot; value=&quot;Slide 15 - &amp;quot;MAP-21 Rulemaking Schedule&amp;quot;&quot;/&gt;&lt;property id=&quot;20307&quot; value=&quot;351&quot;/&gt;&lt;/object&gt;&lt;object type=&quot;3&quot; unique_id=&quot;35856&quot;&gt;&lt;property id=&quot;20148&quot; value=&quot;5&quot;/&gt;&lt;property id=&quot;20300&quot; value=&quot;Slide 20 - &amp;quot;Agenda&amp;quot;&quot;/&gt;&lt;property id=&quot;20307&quot; value=&quot;353&quot;/&gt;&lt;/object&gt;&lt;object type=&quot;3&quot; unique_id=&quot;35857&quot;&gt;&lt;property id=&quot;20148&quot; value=&quot;5&quot;/&gt;&lt;property id=&quot;20300&quot; value=&quot;Slide 21 - &amp;quot;Agenda&amp;quot;&quot;/&gt;&lt;property id=&quot;20307&quot; value=&quot;354&quot;/&gt;&lt;/object&gt;&lt;object type=&quot;3&quot; unique_id=&quot;36047&quot;&gt;&lt;property id=&quot;20148&quot; value=&quot;5&quot;/&gt;&lt;property id=&quot;20300&quot; value=&quot;Slide 17 - &amp;quot;Performance Reporting by Others&amp;quot;&quot;/&gt;&lt;property id=&quot;20307&quot; value=&quot;356&quot;/&gt;&lt;/object&gt;&lt;object type=&quot;3&quot; unique_id=&quot;36048&quot;&gt;&lt;property id=&quot;20148&quot; value=&quot;5&quot;/&gt;&lt;property id=&quot;20300&quot; value=&quot;Slide 18 - &amp;quot;Performance Reporting by Others&amp;quot;&quot;/&gt;&lt;property id=&quot;20307&quot; value=&quot;355&quot;/&gt;&lt;/object&gt;&lt;/object&gt;&lt;object type=&quot;8&quot; unique_id=&quot;1018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E390F3E8721D41AD71CD2A31EF87F5" ma:contentTypeVersion="12" ma:contentTypeDescription="Create a new document." ma:contentTypeScope="" ma:versionID="d67f3e298bf3346a7e1480273f8cbf83">
  <xsd:schema xmlns:xsd="http://www.w3.org/2001/XMLSchema" xmlns:xs="http://www.w3.org/2001/XMLSchema" xmlns:p="http://schemas.microsoft.com/office/2006/metadata/properties" xmlns:ns2="2c6f6ca7-c3d8-4e0a-9308-db2707a3be67" xmlns:ns3="4148dc6e-e2e8-4577-a945-5090c97d1c7c" targetNamespace="http://schemas.microsoft.com/office/2006/metadata/properties" ma:root="true" ma:fieldsID="ce827341fc8640409ccbfea968541541" ns2:_="" ns3:_="">
    <xsd:import namespace="2c6f6ca7-c3d8-4e0a-9308-db2707a3be67"/>
    <xsd:import namespace="4148dc6e-e2e8-4577-a945-5090c97d1c7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f6ca7-c3d8-4e0a-9308-db2707a3be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8dc6e-e2e8-4577-a945-5090c97d1c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661391-B2DE-4B91-950E-811BC4E9298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b2d018b-6182-44d2-9e27-71dd2d452351"/>
    <ds:schemaRef ds:uri="bf86c250-6926-4aff-94c6-4dbd494644e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E77DBF-0183-45D2-A685-5D1A40D99B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83D7DA-3493-405F-80A5-D1AE56D1DE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f6ca7-c3d8-4e0a-9308-db2707a3be67"/>
    <ds:schemaRef ds:uri="4148dc6e-e2e8-4577-a945-5090c97d1c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6093</TotalTime>
  <Words>492</Words>
  <Application>Microsoft Office PowerPoint</Application>
  <PresentationFormat>Widescreen</PresentationFormat>
  <Paragraphs>125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Meet the Team</vt:lpstr>
      <vt:lpstr>PowerPoint Presentation</vt:lpstr>
      <vt:lpstr>PowerPoint Presentation</vt:lpstr>
      <vt:lpstr> Project Limits:  State Road A1A/Ocean Blvd from  South of Grand Court to South of Linton Blvd </vt:lpstr>
      <vt:lpstr>Project Overview</vt:lpstr>
      <vt:lpstr>Existing Conditions</vt:lpstr>
      <vt:lpstr>Proposed Improvements</vt:lpstr>
      <vt:lpstr>Drainage Swale Detail</vt:lpstr>
      <vt:lpstr>Temporary Traffic Control Plan</vt:lpstr>
      <vt:lpstr>Project Schedule and Cost</vt:lpstr>
      <vt:lpstr>Additional Comments/Questions </vt:lpstr>
      <vt:lpstr>Contact Information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Walna Calixte</dc:creator>
  <cp:lastModifiedBy>Scott, Billy</cp:lastModifiedBy>
  <cp:revision>178</cp:revision>
  <cp:lastPrinted>2021-07-02T13:01:03Z</cp:lastPrinted>
  <dcterms:created xsi:type="dcterms:W3CDTF">2021-01-06T16:49:33Z</dcterms:created>
  <dcterms:modified xsi:type="dcterms:W3CDTF">2023-03-13T15:56:19Z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0x01010048E390F3E8721D41AD71CD2A31EF87F5</vt:lpwstr>
  </property>
</Properties>
</file>